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69"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15815-1F3D-65EB-4A30-D6DD1C28272C}" v="182" dt="2024-12-14T02:08:41.534"/>
    <p1510:client id="{4445CF9F-8A49-A098-D096-FBCFF54F9167}" v="243" dt="2024-12-13T15:45:21.681"/>
    <p1510:client id="{49AC608B-DDE0-099C-41D5-023186E5FBF9}" v="3" dt="2024-12-14T01:05:55.051"/>
    <p1510:client id="{5C8B06EC-E2C9-1612-4CE5-CE63CF96C3DE}" v="1916" dt="2024-12-13T19:12:30.948"/>
    <p1510:client id="{61E60281-AA82-4C90-4230-14D151E15200}" v="197" dt="2024-12-14T01:51:23.916"/>
    <p1510:client id="{8DB07857-2AD6-C7D0-9FC6-F7A352A71896}" v="1" dt="2024-12-14T01:01:03.273"/>
    <p1510:client id="{9C4E1868-0B1E-BC6E-BB57-63067A40792D}" v="3" dt="2024-12-14T01:57:50.054"/>
    <p1510:client id="{A4617AA3-D5A5-D8F1-B08A-64CA7ACBB3A4}" v="874" dt="2024-12-13T16:17:52.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12/13/2024</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28092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12/13/2024</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4101317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12/13/2024</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767366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12/13/2024</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83100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12/13/2024</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41937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12/13/2024</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95684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12/13/2024</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340765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12/13/2024</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26702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12/13/2024</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237275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12/13/2024</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716350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12/13/2024</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398719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12/13/2024</a:t>
            </a:fld>
            <a:endParaRPr lang="en-US"/>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a:p>
        </p:txBody>
      </p:sp>
    </p:spTree>
    <p:extLst>
      <p:ext uri="{BB962C8B-B14F-4D97-AF65-F5344CB8AC3E}">
        <p14:creationId xmlns:p14="http://schemas.microsoft.com/office/powerpoint/2010/main" val="3092390373"/>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24" r:id="rId4"/>
    <p:sldLayoutId id="2147483725" r:id="rId5"/>
    <p:sldLayoutId id="2147483730" r:id="rId6"/>
    <p:sldLayoutId id="2147483726" r:id="rId7"/>
    <p:sldLayoutId id="2147483727" r:id="rId8"/>
    <p:sldLayoutId id="2147483728" r:id="rId9"/>
    <p:sldLayoutId id="2147483729" r:id="rId10"/>
    <p:sldLayoutId id="2147483731"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372EA82-F7BF-E455-3244-8BCFC5041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in a suit&#10;&#10;Description automatically generated">
            <a:extLst>
              <a:ext uri="{FF2B5EF4-FFF2-40B4-BE49-F238E27FC236}">
                <a16:creationId xmlns:a16="http://schemas.microsoft.com/office/drawing/2014/main" id="{D81C2B32-1701-3975-3FD5-7FFAF8A50536}"/>
              </a:ext>
            </a:extLst>
          </p:cNvPr>
          <p:cNvPicPr>
            <a:picLocks noChangeAspect="1"/>
          </p:cNvPicPr>
          <p:nvPr/>
        </p:nvPicPr>
        <p:blipFill>
          <a:blip r:embed="rId2"/>
          <a:srcRect b="1747"/>
          <a:stretch/>
        </p:blipFill>
        <p:spPr>
          <a:xfrm>
            <a:off x="-2" y="-9539"/>
            <a:ext cx="12191998" cy="6858000"/>
          </a:xfrm>
          <a:prstGeom prst="rect">
            <a:avLst/>
          </a:prstGeom>
        </p:spPr>
      </p:pic>
      <p:sp>
        <p:nvSpPr>
          <p:cNvPr id="24" name="Rectangle 23">
            <a:extLst>
              <a:ext uri="{FF2B5EF4-FFF2-40B4-BE49-F238E27FC236}">
                <a16:creationId xmlns:a16="http://schemas.microsoft.com/office/drawing/2014/main" id="{EA482A06-0FA1-DF3A-657C-33FC99466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82279" y="-1082279"/>
            <a:ext cx="6857999" cy="9022559"/>
          </a:xfrm>
          <a:prstGeom prst="rect">
            <a:avLst/>
          </a:prstGeom>
          <a:gradFill>
            <a:gsLst>
              <a:gs pos="55000">
                <a:srgbClr val="000000">
                  <a:alpha val="28000"/>
                </a:srgbClr>
              </a:gs>
              <a:gs pos="0">
                <a:srgbClr val="000000">
                  <a:alpha val="0"/>
                </a:srgbClr>
              </a:gs>
              <a:gs pos="100000">
                <a:srgbClr val="000000">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93FEA007-DF45-098E-E939-597845C64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36"/>
            <a:ext cx="12192000" cy="6858000"/>
          </a:xfrm>
          <a:custGeom>
            <a:avLst/>
            <a:gdLst>
              <a:gd name="connsiteX0" fmla="*/ 769743 w 12192000"/>
              <a:gd name="connsiteY0" fmla="*/ 74815 h 6858000"/>
              <a:gd name="connsiteX1" fmla="*/ 72877 w 12192000"/>
              <a:gd name="connsiteY1" fmla="*/ 771681 h 6858000"/>
              <a:gd name="connsiteX2" fmla="*/ 72877 w 12192000"/>
              <a:gd name="connsiteY2" fmla="*/ 6089552 h 6858000"/>
              <a:gd name="connsiteX3" fmla="*/ 769743 w 12192000"/>
              <a:gd name="connsiteY3" fmla="*/ 6786418 h 6858000"/>
              <a:gd name="connsiteX4" fmla="*/ 11422261 w 12192000"/>
              <a:gd name="connsiteY4" fmla="*/ 6786418 h 6858000"/>
              <a:gd name="connsiteX5" fmla="*/ 12119127 w 12192000"/>
              <a:gd name="connsiteY5" fmla="*/ 6089552 h 6858000"/>
              <a:gd name="connsiteX6" fmla="*/ 12119127 w 12192000"/>
              <a:gd name="connsiteY6" fmla="*/ 771681 h 6858000"/>
              <a:gd name="connsiteX7" fmla="*/ 11422261 w 12192000"/>
              <a:gd name="connsiteY7" fmla="*/ 7481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9743" y="74815"/>
                </a:moveTo>
                <a:cubicBezTo>
                  <a:pt x="384875" y="74815"/>
                  <a:pt x="72877" y="386813"/>
                  <a:pt x="72877" y="771681"/>
                </a:cubicBezTo>
                <a:lnTo>
                  <a:pt x="72877" y="6089552"/>
                </a:lnTo>
                <a:cubicBezTo>
                  <a:pt x="72877" y="6474420"/>
                  <a:pt x="384875" y="6786418"/>
                  <a:pt x="769743" y="6786418"/>
                </a:cubicBezTo>
                <a:lnTo>
                  <a:pt x="11422261" y="6786418"/>
                </a:lnTo>
                <a:cubicBezTo>
                  <a:pt x="11807129" y="6786418"/>
                  <a:pt x="12119127" y="6474420"/>
                  <a:pt x="12119127" y="6089552"/>
                </a:cubicBezTo>
                <a:lnTo>
                  <a:pt x="12119127" y="771681"/>
                </a:lnTo>
                <a:cubicBezTo>
                  <a:pt x="12119127" y="386813"/>
                  <a:pt x="11807129" y="74815"/>
                  <a:pt x="11422261" y="74815"/>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625B0F66-9F79-C1E4-3A8A-3D27D4F9C37F}"/>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solidFill>
                  <a:srgbClr val="FFFFFF"/>
                </a:solidFill>
              </a:rPr>
              <a:pPr>
                <a:spcAft>
                  <a:spcPts val="600"/>
                </a:spcAft>
              </a:pPr>
              <a:t>1</a:t>
            </a:fld>
            <a:endParaRPr lang="en-US">
              <a:solidFill>
                <a:srgbClr val="FFFFFF"/>
              </a:solidFill>
            </a:endParaRPr>
          </a:p>
        </p:txBody>
      </p:sp>
      <p:sp>
        <p:nvSpPr>
          <p:cNvPr id="4" name="Date Placeholder 3">
            <a:extLst>
              <a:ext uri="{FF2B5EF4-FFF2-40B4-BE49-F238E27FC236}">
                <a16:creationId xmlns:a16="http://schemas.microsoft.com/office/drawing/2014/main" id="{AD3F58A6-8F3C-4105-E4F3-A5907CFCAB6A}"/>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a:solidFill>
                  <a:srgbClr val="FFFFFF"/>
                </a:solidFill>
              </a:rPr>
              <a:pPr>
                <a:spcAft>
                  <a:spcPts val="600"/>
                </a:spcAft>
              </a:pPr>
              <a:t>12/13/2024</a:t>
            </a:fld>
            <a:endParaRPr lang="en-US">
              <a:solidFill>
                <a:srgbClr val="FFFFFF"/>
              </a:solidFill>
            </a:endParaRPr>
          </a:p>
        </p:txBody>
      </p:sp>
      <p:sp>
        <p:nvSpPr>
          <p:cNvPr id="2" name="Title 1">
            <a:extLst>
              <a:ext uri="{FF2B5EF4-FFF2-40B4-BE49-F238E27FC236}">
                <a16:creationId xmlns:a16="http://schemas.microsoft.com/office/drawing/2014/main" id="{3365A8F3-1C35-F8EA-5739-395786EAAB04}"/>
              </a:ext>
            </a:extLst>
          </p:cNvPr>
          <p:cNvSpPr>
            <a:spLocks noGrp="1"/>
          </p:cNvSpPr>
          <p:nvPr>
            <p:ph type="title"/>
          </p:nvPr>
        </p:nvSpPr>
        <p:spPr>
          <a:xfrm>
            <a:off x="322677" y="3429000"/>
            <a:ext cx="4914907" cy="1828702"/>
          </a:xfrm>
        </p:spPr>
        <p:txBody>
          <a:bodyPr vert="horz" lIns="91440" tIns="45720" rIns="91440" bIns="45720" rtlCol="0" anchor="b">
            <a:normAutofit/>
          </a:bodyPr>
          <a:lstStyle/>
          <a:p>
            <a:r>
              <a:rPr lang="en-US" sz="4100">
                <a:solidFill>
                  <a:srgbClr val="FFFFFF"/>
                </a:solidFill>
              </a:rPr>
              <a:t>CYBERSCAPE 2K24/2024</a:t>
            </a:r>
            <a:br>
              <a:rPr lang="en-US" sz="4100"/>
            </a:br>
            <a:r>
              <a:rPr lang="en-US" sz="4100">
                <a:solidFill>
                  <a:srgbClr val="FFFFFF"/>
                </a:solidFill>
              </a:rPr>
              <a:t>       KBC </a:t>
            </a:r>
          </a:p>
        </p:txBody>
      </p:sp>
    </p:spTree>
    <p:extLst>
      <p:ext uri="{BB962C8B-B14F-4D97-AF65-F5344CB8AC3E}">
        <p14:creationId xmlns:p14="http://schemas.microsoft.com/office/powerpoint/2010/main" val="263827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BA6870-D03B-59F6-3B20-ECB878D96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901128-16B4-C99A-9150-9E0BF7525E80}"/>
              </a:ext>
            </a:extLst>
          </p:cNvPr>
          <p:cNvSpPr>
            <a:spLocks noGrp="1"/>
          </p:cNvSpPr>
          <p:nvPr>
            <p:ph type="title"/>
          </p:nvPr>
        </p:nvSpPr>
        <p:spPr>
          <a:xfrm>
            <a:off x="466539" y="5151206"/>
            <a:ext cx="6816312" cy="1337079"/>
          </a:xfrm>
        </p:spPr>
        <p:txBody>
          <a:bodyPr vert="horz" lIns="91440" tIns="45720" rIns="91440" bIns="45720" rtlCol="0" anchor="ctr">
            <a:normAutofit/>
          </a:bodyPr>
          <a:lstStyle/>
          <a:p>
            <a:r>
              <a:rPr lang="en-US" sz="4000"/>
              <a:t>50-50 lifeline</a:t>
            </a:r>
          </a:p>
        </p:txBody>
      </p:sp>
      <p:sp>
        <p:nvSpPr>
          <p:cNvPr id="14" name="Freeform: Shape 13">
            <a:extLst>
              <a:ext uri="{FF2B5EF4-FFF2-40B4-BE49-F238E27FC236}">
                <a16:creationId xmlns:a16="http://schemas.microsoft.com/office/drawing/2014/main" id="{7007C44E-5608-5BA7-E07F-64016EA2A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5143500"/>
          </a:xfrm>
          <a:custGeom>
            <a:avLst/>
            <a:gdLst>
              <a:gd name="connsiteX0" fmla="*/ 0 w 12191998"/>
              <a:gd name="connsiteY0" fmla="*/ 0 h 5143500"/>
              <a:gd name="connsiteX1" fmla="*/ 12191998 w 12191998"/>
              <a:gd name="connsiteY1" fmla="*/ 0 h 5143500"/>
              <a:gd name="connsiteX2" fmla="*/ 12191998 w 12191998"/>
              <a:gd name="connsiteY2" fmla="*/ 4482569 h 5143500"/>
              <a:gd name="connsiteX3" fmla="*/ 11531067 w 12191998"/>
              <a:gd name="connsiteY3" fmla="*/ 5143500 h 5143500"/>
              <a:gd name="connsiteX4" fmla="*/ 660929 w 12191998"/>
              <a:gd name="connsiteY4" fmla="*/ 5143500 h 5143500"/>
              <a:gd name="connsiteX5" fmla="*/ 13426 w 12191998"/>
              <a:gd name="connsiteY5" fmla="*/ 4615770 h 5143500"/>
              <a:gd name="connsiteX6" fmla="*/ 0 w 12191998"/>
              <a:gd name="connsiteY6" fmla="*/ 448259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5143500">
                <a:moveTo>
                  <a:pt x="0" y="0"/>
                </a:moveTo>
                <a:lnTo>
                  <a:pt x="12191998" y="0"/>
                </a:lnTo>
                <a:lnTo>
                  <a:pt x="12191998" y="4482569"/>
                </a:lnTo>
                <a:cubicBezTo>
                  <a:pt x="12191998" y="4847591"/>
                  <a:pt x="11896089" y="5143500"/>
                  <a:pt x="11531067" y="5143500"/>
                </a:cubicBezTo>
                <a:lnTo>
                  <a:pt x="660929" y="5143500"/>
                </a:lnTo>
                <a:cubicBezTo>
                  <a:pt x="341535" y="5143500"/>
                  <a:pt x="75055" y="4916945"/>
                  <a:pt x="13426" y="4615770"/>
                </a:cubicBezTo>
                <a:lnTo>
                  <a:pt x="0" y="448259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AB6D31C4-7568-8263-98C3-7C8FBBB5E292}"/>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a:solidFill>
                  <a:srgbClr val="000000"/>
                </a:solidFill>
              </a:rPr>
              <a:pPr>
                <a:spcAft>
                  <a:spcPts val="600"/>
                </a:spcAft>
              </a:pPr>
              <a:t>12/13/2024</a:t>
            </a:fld>
            <a:endParaRPr lang="en-US">
              <a:solidFill>
                <a:srgbClr val="000000"/>
              </a:solidFill>
            </a:endParaRPr>
          </a:p>
        </p:txBody>
      </p:sp>
      <p:pic>
        <p:nvPicPr>
          <p:cNvPr id="7" name="Content Placeholder 6" descr="A screen shot of a computer program&#10;&#10;Description automatically generated">
            <a:extLst>
              <a:ext uri="{FF2B5EF4-FFF2-40B4-BE49-F238E27FC236}">
                <a16:creationId xmlns:a16="http://schemas.microsoft.com/office/drawing/2014/main" id="{2266AC1E-B200-CCBE-CC8F-FF250A21CA5C}"/>
              </a:ext>
            </a:extLst>
          </p:cNvPr>
          <p:cNvPicPr>
            <a:picLocks noGrp="1" noChangeAspect="1"/>
          </p:cNvPicPr>
          <p:nvPr>
            <p:ph idx="1"/>
          </p:nvPr>
        </p:nvPicPr>
        <p:blipFill>
          <a:blip r:embed="rId2"/>
          <a:stretch>
            <a:fillRect/>
          </a:stretch>
        </p:blipFill>
        <p:spPr>
          <a:xfrm>
            <a:off x="971110" y="192874"/>
            <a:ext cx="10249778" cy="4757751"/>
          </a:xfrm>
          <a:prstGeom prst="rect">
            <a:avLst/>
          </a:prstGeom>
        </p:spPr>
      </p:pic>
      <p:sp>
        <p:nvSpPr>
          <p:cNvPr id="6" name="Slide Number Placeholder 5">
            <a:extLst>
              <a:ext uri="{FF2B5EF4-FFF2-40B4-BE49-F238E27FC236}">
                <a16:creationId xmlns:a16="http://schemas.microsoft.com/office/drawing/2014/main" id="{B2D34E94-79C3-D20E-009C-4AAA6AE8D13B}"/>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10</a:t>
            </a:fld>
            <a:endParaRPr lang="en-US"/>
          </a:p>
        </p:txBody>
      </p:sp>
      <p:sp>
        <p:nvSpPr>
          <p:cNvPr id="8" name="TextBox 7">
            <a:extLst>
              <a:ext uri="{FF2B5EF4-FFF2-40B4-BE49-F238E27FC236}">
                <a16:creationId xmlns:a16="http://schemas.microsoft.com/office/drawing/2014/main" id="{CF23E336-654C-83D9-2787-42B35B0B886B}"/>
              </a:ext>
            </a:extLst>
          </p:cNvPr>
          <p:cNvSpPr txBox="1"/>
          <p:nvPr/>
        </p:nvSpPr>
        <p:spPr>
          <a:xfrm>
            <a:off x="575387" y="6298163"/>
            <a:ext cx="103596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eliminates two wrong answers and leaves you with more confusion🧐</a:t>
            </a:r>
          </a:p>
        </p:txBody>
      </p:sp>
    </p:spTree>
    <p:extLst>
      <p:ext uri="{BB962C8B-B14F-4D97-AF65-F5344CB8AC3E}">
        <p14:creationId xmlns:p14="http://schemas.microsoft.com/office/powerpoint/2010/main" val="3640238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85C91D-AB1C-1291-7954-B625B637216F}"/>
              </a:ext>
            </a:extLst>
          </p:cNvPr>
          <p:cNvSpPr>
            <a:spLocks noGrp="1"/>
          </p:cNvSpPr>
          <p:nvPr>
            <p:ph type="title"/>
          </p:nvPr>
        </p:nvSpPr>
        <p:spPr>
          <a:xfrm>
            <a:off x="308388" y="745440"/>
            <a:ext cx="8222845" cy="3559859"/>
          </a:xfrm>
        </p:spPr>
        <p:txBody>
          <a:bodyPr vert="horz" lIns="91440" tIns="45720" rIns="91440" bIns="45720" rtlCol="0" anchor="t">
            <a:normAutofit/>
          </a:bodyPr>
          <a:lstStyle/>
          <a:p>
            <a:r>
              <a:rPr lang="en-US" sz="7200">
                <a:solidFill>
                  <a:schemeClr val="bg1"/>
                </a:solidFill>
              </a:rPr>
              <a:t>Gave up already?</a:t>
            </a:r>
          </a:p>
        </p:txBody>
      </p:sp>
      <p:sp>
        <p:nvSpPr>
          <p:cNvPr id="4" name="Date Placeholder 3">
            <a:extLst>
              <a:ext uri="{FF2B5EF4-FFF2-40B4-BE49-F238E27FC236}">
                <a16:creationId xmlns:a16="http://schemas.microsoft.com/office/drawing/2014/main" id="{6FCBE1AB-AF46-4B6E-3C01-ECD85B981D68}"/>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12/13/2024</a:t>
            </a:fld>
            <a:endParaRPr lang="en-US"/>
          </a:p>
        </p:txBody>
      </p:sp>
      <p:sp>
        <p:nvSpPr>
          <p:cNvPr id="6" name="Slide Number Placeholder 5">
            <a:extLst>
              <a:ext uri="{FF2B5EF4-FFF2-40B4-BE49-F238E27FC236}">
                <a16:creationId xmlns:a16="http://schemas.microsoft.com/office/drawing/2014/main" id="{CB9B1357-BD33-11AB-6287-BE55B5D6EE1B}"/>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pPr>
                <a:spcAft>
                  <a:spcPts val="600"/>
                </a:spcAft>
              </a:pPr>
              <a:t>11</a:t>
            </a:fld>
            <a:endParaRPr lang="en-US"/>
          </a:p>
        </p:txBody>
      </p:sp>
      <p:pic>
        <p:nvPicPr>
          <p:cNvPr id="10" name="Picture 9" descr="A black screen with white text&#10;&#10;Description automatically generated">
            <a:extLst>
              <a:ext uri="{FF2B5EF4-FFF2-40B4-BE49-F238E27FC236}">
                <a16:creationId xmlns:a16="http://schemas.microsoft.com/office/drawing/2014/main" id="{4670C941-F2AE-6AEB-6669-2FF6386EFECC}"/>
              </a:ext>
            </a:extLst>
          </p:cNvPr>
          <p:cNvPicPr>
            <a:picLocks noChangeAspect="1"/>
          </p:cNvPicPr>
          <p:nvPr/>
        </p:nvPicPr>
        <p:blipFill>
          <a:blip r:embed="rId2"/>
          <a:stretch>
            <a:fillRect/>
          </a:stretch>
        </p:blipFill>
        <p:spPr>
          <a:xfrm>
            <a:off x="1794985" y="3157373"/>
            <a:ext cx="8606824" cy="1774884"/>
          </a:xfrm>
          <a:prstGeom prst="rect">
            <a:avLst/>
          </a:prstGeom>
        </p:spPr>
      </p:pic>
      <p:sp>
        <p:nvSpPr>
          <p:cNvPr id="3" name="TextBox 2">
            <a:extLst>
              <a:ext uri="{FF2B5EF4-FFF2-40B4-BE49-F238E27FC236}">
                <a16:creationId xmlns:a16="http://schemas.microsoft.com/office/drawing/2014/main" id="{C41C74F3-CE24-F988-F8F3-C59113F29155}"/>
              </a:ext>
            </a:extLst>
          </p:cNvPr>
          <p:cNvSpPr txBox="1"/>
          <p:nvPr/>
        </p:nvSpPr>
        <p:spPr>
          <a:xfrm>
            <a:off x="495904" y="2145650"/>
            <a:ext cx="7837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This function quits the game like our hopes at our low's😫</a:t>
            </a:r>
          </a:p>
        </p:txBody>
      </p:sp>
    </p:spTree>
    <p:extLst>
      <p:ext uri="{BB962C8B-B14F-4D97-AF65-F5344CB8AC3E}">
        <p14:creationId xmlns:p14="http://schemas.microsoft.com/office/powerpoint/2010/main" val="15396337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1880664-C766-36C9-4246-D76A957DB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C62D2-CCE0-183B-9653-7827D1602F77}"/>
              </a:ext>
            </a:extLst>
          </p:cNvPr>
          <p:cNvSpPr>
            <a:spLocks noGrp="1"/>
          </p:cNvSpPr>
          <p:nvPr>
            <p:ph type="title"/>
          </p:nvPr>
        </p:nvSpPr>
        <p:spPr>
          <a:xfrm>
            <a:off x="207744" y="438366"/>
            <a:ext cx="11762124" cy="1669185"/>
          </a:xfrm>
        </p:spPr>
        <p:txBody>
          <a:bodyPr vert="horz" lIns="91440" tIns="45720" rIns="91440" bIns="45720" rtlCol="0" anchor="t">
            <a:normAutofit/>
          </a:bodyPr>
          <a:lstStyle/>
          <a:p>
            <a:r>
              <a:rPr lang="en-US" sz="4800"/>
              <a:t>Display the winnings won by the player</a:t>
            </a:r>
          </a:p>
        </p:txBody>
      </p:sp>
      <p:sp>
        <p:nvSpPr>
          <p:cNvPr id="4" name="Date Placeholder 3">
            <a:extLst>
              <a:ext uri="{FF2B5EF4-FFF2-40B4-BE49-F238E27FC236}">
                <a16:creationId xmlns:a16="http://schemas.microsoft.com/office/drawing/2014/main" id="{D088F716-21CD-1856-386D-D09BA9372BC5}"/>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12/13/2024</a:t>
            </a:fld>
            <a:endParaRPr lang="en-US"/>
          </a:p>
        </p:txBody>
      </p:sp>
      <p:pic>
        <p:nvPicPr>
          <p:cNvPr id="7" name="Content Placeholder 6" descr="A screen shot of a computer program&#10;&#10;Description automatically generated">
            <a:extLst>
              <a:ext uri="{FF2B5EF4-FFF2-40B4-BE49-F238E27FC236}">
                <a16:creationId xmlns:a16="http://schemas.microsoft.com/office/drawing/2014/main" id="{16AFA912-5A52-6EEE-188C-6DB2490899FF}"/>
              </a:ext>
            </a:extLst>
          </p:cNvPr>
          <p:cNvPicPr>
            <a:picLocks noGrp="1" noChangeAspect="1"/>
          </p:cNvPicPr>
          <p:nvPr>
            <p:ph idx="1"/>
          </p:nvPr>
        </p:nvPicPr>
        <p:blipFill>
          <a:blip r:embed="rId2"/>
          <a:srcRect r="3535" b="-2"/>
          <a:stretch/>
        </p:blipFill>
        <p:spPr>
          <a:xfrm>
            <a:off x="20" y="2876718"/>
            <a:ext cx="12191980" cy="3981282"/>
          </a:xfrm>
          <a:custGeom>
            <a:avLst/>
            <a:gdLst/>
            <a:ahLst/>
            <a:cxnLst/>
            <a:rect l="l" t="t" r="r" b="b"/>
            <a:pathLst>
              <a:path w="12192000" h="3981282">
                <a:moveTo>
                  <a:pt x="678294" y="0"/>
                </a:moveTo>
                <a:lnTo>
                  <a:pt x="6008445" y="0"/>
                </a:lnTo>
                <a:lnTo>
                  <a:pt x="6183555" y="0"/>
                </a:lnTo>
                <a:lnTo>
                  <a:pt x="11513705" y="0"/>
                </a:lnTo>
                <a:cubicBezTo>
                  <a:pt x="11888317" y="0"/>
                  <a:pt x="12192000" y="304240"/>
                  <a:pt x="12192000" y="679539"/>
                </a:cubicBezTo>
                <a:lnTo>
                  <a:pt x="12192000" y="3981282"/>
                </a:lnTo>
                <a:lnTo>
                  <a:pt x="0" y="3981282"/>
                </a:lnTo>
                <a:lnTo>
                  <a:pt x="0" y="679539"/>
                </a:lnTo>
                <a:cubicBezTo>
                  <a:pt x="0" y="304240"/>
                  <a:pt x="303682" y="0"/>
                  <a:pt x="678294" y="0"/>
                </a:cubicBezTo>
                <a:close/>
              </a:path>
            </a:pathLst>
          </a:custGeom>
        </p:spPr>
      </p:pic>
      <p:sp>
        <p:nvSpPr>
          <p:cNvPr id="6" name="Slide Number Placeholder 5">
            <a:extLst>
              <a:ext uri="{FF2B5EF4-FFF2-40B4-BE49-F238E27FC236}">
                <a16:creationId xmlns:a16="http://schemas.microsoft.com/office/drawing/2014/main" id="{C641C185-004E-8CF0-31AB-2E192A0902EB}"/>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solidFill>
                  <a:srgbClr val="FFFFFF"/>
                </a:solidFill>
              </a:rPr>
              <a:pPr>
                <a:spcAft>
                  <a:spcPts val="600"/>
                </a:spcAft>
              </a:pPr>
              <a:t>12</a:t>
            </a:fld>
            <a:endParaRPr lang="en-US">
              <a:solidFill>
                <a:srgbClr val="FFFFFF"/>
              </a:solidFill>
            </a:endParaRPr>
          </a:p>
        </p:txBody>
      </p:sp>
      <p:sp>
        <p:nvSpPr>
          <p:cNvPr id="8" name="TextBox 7">
            <a:extLst>
              <a:ext uri="{FF2B5EF4-FFF2-40B4-BE49-F238E27FC236}">
                <a16:creationId xmlns:a16="http://schemas.microsoft.com/office/drawing/2014/main" id="{EE99D715-F202-A7F5-4917-EFF80E9C95DE}"/>
              </a:ext>
            </a:extLst>
          </p:cNvPr>
          <p:cNvSpPr txBox="1"/>
          <p:nvPr/>
        </p:nvSpPr>
        <p:spPr>
          <a:xfrm>
            <a:off x="209074" y="1541279"/>
            <a:ext cx="10248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function displays the current time prize money won by the user on the scoreboard at the right hand side of the game just like in the real life show, classic right?</a:t>
            </a:r>
          </a:p>
        </p:txBody>
      </p:sp>
    </p:spTree>
    <p:extLst>
      <p:ext uri="{BB962C8B-B14F-4D97-AF65-F5344CB8AC3E}">
        <p14:creationId xmlns:p14="http://schemas.microsoft.com/office/powerpoint/2010/main" val="3097816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9317-10BD-2C32-BC15-17742B23E4A9}"/>
              </a:ext>
            </a:extLst>
          </p:cNvPr>
          <p:cNvSpPr>
            <a:spLocks noGrp="1"/>
          </p:cNvSpPr>
          <p:nvPr>
            <p:ph type="title"/>
          </p:nvPr>
        </p:nvSpPr>
        <p:spPr>
          <a:xfrm>
            <a:off x="311052" y="749809"/>
            <a:ext cx="9193496" cy="2069592"/>
          </a:xfrm>
        </p:spPr>
        <p:txBody>
          <a:bodyPr vert="horz" lIns="91440" tIns="45720" rIns="91440" bIns="45720" rtlCol="0" anchor="t">
            <a:normAutofit/>
          </a:bodyPr>
          <a:lstStyle/>
          <a:p>
            <a:r>
              <a:rPr lang="en-US" sz="5400"/>
              <a:t>Background of the game</a:t>
            </a:r>
          </a:p>
        </p:txBody>
      </p:sp>
      <p:sp>
        <p:nvSpPr>
          <p:cNvPr id="4" name="Date Placeholder 3">
            <a:extLst>
              <a:ext uri="{FF2B5EF4-FFF2-40B4-BE49-F238E27FC236}">
                <a16:creationId xmlns:a16="http://schemas.microsoft.com/office/drawing/2014/main" id="{94285C44-8322-BA27-44DE-69B69A1FA66B}"/>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12/13/2024</a:t>
            </a:fld>
            <a:endParaRPr lang="en-US"/>
          </a:p>
        </p:txBody>
      </p:sp>
      <p:pic>
        <p:nvPicPr>
          <p:cNvPr id="7" name="Content Placeholder 6" descr="A black background with text and numbers&#10;&#10;Description automatically generated">
            <a:extLst>
              <a:ext uri="{FF2B5EF4-FFF2-40B4-BE49-F238E27FC236}">
                <a16:creationId xmlns:a16="http://schemas.microsoft.com/office/drawing/2014/main" id="{D1F4FAEF-909A-7E0A-B1A5-0817F6CC2BAB}"/>
              </a:ext>
            </a:extLst>
          </p:cNvPr>
          <p:cNvPicPr>
            <a:picLocks noGrp="1" noChangeAspect="1"/>
          </p:cNvPicPr>
          <p:nvPr>
            <p:ph idx="1"/>
          </p:nvPr>
        </p:nvPicPr>
        <p:blipFill>
          <a:blip r:embed="rId2"/>
          <a:stretch>
            <a:fillRect/>
          </a:stretch>
        </p:blipFill>
        <p:spPr>
          <a:xfrm>
            <a:off x="624281" y="2817991"/>
            <a:ext cx="9554213" cy="2326843"/>
          </a:xfrm>
          <a:prstGeom prst="rect">
            <a:avLst/>
          </a:prstGeom>
        </p:spPr>
      </p:pic>
      <p:sp>
        <p:nvSpPr>
          <p:cNvPr id="6" name="Slide Number Placeholder 5">
            <a:extLst>
              <a:ext uri="{FF2B5EF4-FFF2-40B4-BE49-F238E27FC236}">
                <a16:creationId xmlns:a16="http://schemas.microsoft.com/office/drawing/2014/main" id="{0B56B3B9-5519-9E27-3483-99C3A2DBB26F}"/>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13</a:t>
            </a:fld>
            <a:endParaRPr lang="en-US"/>
          </a:p>
        </p:txBody>
      </p:sp>
      <p:sp>
        <p:nvSpPr>
          <p:cNvPr id="8" name="TextBox 7">
            <a:extLst>
              <a:ext uri="{FF2B5EF4-FFF2-40B4-BE49-F238E27FC236}">
                <a16:creationId xmlns:a16="http://schemas.microsoft.com/office/drawing/2014/main" id="{6824BBEC-3BCA-8BFB-240D-F314D3EB3841}"/>
              </a:ext>
            </a:extLst>
          </p:cNvPr>
          <p:cNvSpPr txBox="1"/>
          <p:nvPr/>
        </p:nvSpPr>
        <p:spPr>
          <a:xfrm>
            <a:off x="308672" y="1721467"/>
            <a:ext cx="10182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function is used for altering the background of the game while the game is running😀</a:t>
            </a:r>
          </a:p>
        </p:txBody>
      </p:sp>
    </p:spTree>
    <p:extLst>
      <p:ext uri="{BB962C8B-B14F-4D97-AF65-F5344CB8AC3E}">
        <p14:creationId xmlns:p14="http://schemas.microsoft.com/office/powerpoint/2010/main" val="4091891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D96276D-6F61-BEFB-DDE3-853C88B49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1E816-C261-76D9-0263-512FFA28A487}"/>
              </a:ext>
            </a:extLst>
          </p:cNvPr>
          <p:cNvSpPr>
            <a:spLocks noGrp="1"/>
          </p:cNvSpPr>
          <p:nvPr>
            <p:ph type="title"/>
          </p:nvPr>
        </p:nvSpPr>
        <p:spPr>
          <a:xfrm>
            <a:off x="4543092" y="2316289"/>
            <a:ext cx="1672335" cy="782987"/>
          </a:xfrm>
        </p:spPr>
        <p:txBody>
          <a:bodyPr anchor="b">
            <a:normAutofit fontScale="90000"/>
          </a:bodyPr>
          <a:lstStyle/>
          <a:p>
            <a:r>
              <a:rPr lang="en-US"/>
              <a:t>   PLAY </a:t>
            </a:r>
            <a:endParaRPr lang="en-US">
              <a:solidFill>
                <a:schemeClr val="tx2"/>
              </a:solidFill>
            </a:endParaRPr>
          </a:p>
        </p:txBody>
      </p:sp>
      <p:sp>
        <p:nvSpPr>
          <p:cNvPr id="4" name="Date Placeholder 3">
            <a:extLst>
              <a:ext uri="{FF2B5EF4-FFF2-40B4-BE49-F238E27FC236}">
                <a16:creationId xmlns:a16="http://schemas.microsoft.com/office/drawing/2014/main" id="{DC4806EA-017A-52B9-C01C-9B2E193B9B5A}"/>
              </a:ext>
            </a:extLst>
          </p:cNvPr>
          <p:cNvSpPr>
            <a:spLocks noGrp="1"/>
          </p:cNvSpPr>
          <p:nvPr>
            <p:ph type="dt" sz="half" idx="10"/>
          </p:nvPr>
        </p:nvSpPr>
        <p:spPr>
          <a:xfrm>
            <a:off x="340137" y="63202"/>
            <a:ext cx="2743200" cy="318221"/>
          </a:xfrm>
        </p:spPr>
        <p:txBody>
          <a:bodyPr>
            <a:normAutofit/>
          </a:bodyPr>
          <a:lstStyle/>
          <a:p>
            <a:pPr>
              <a:spcAft>
                <a:spcPts val="600"/>
              </a:spcAft>
            </a:pPr>
            <a:fld id="{0F996519-E62D-4F8C-AE1E-36928EC7D15C}" type="datetime1">
              <a:rPr lang="en-US" smtClean="0"/>
              <a:pPr>
                <a:spcAft>
                  <a:spcPts val="600"/>
                </a:spcAft>
              </a:pPr>
              <a:t>12/13/2024</a:t>
            </a:fld>
            <a:endParaRPr lang="en-US"/>
          </a:p>
        </p:txBody>
      </p:sp>
      <p:sp>
        <p:nvSpPr>
          <p:cNvPr id="16" name="Freeform: Shape 15">
            <a:extLst>
              <a:ext uri="{FF2B5EF4-FFF2-40B4-BE49-F238E27FC236}">
                <a16:creationId xmlns:a16="http://schemas.microsoft.com/office/drawing/2014/main" id="{2950B83A-2A26-78E8-808B-728608F6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custGeom>
            <a:avLst/>
            <a:gdLst>
              <a:gd name="connsiteX0" fmla="*/ 677913 w 6096000"/>
              <a:gd name="connsiteY0" fmla="*/ 0 h 6858000"/>
              <a:gd name="connsiteX1" fmla="*/ 6096000 w 6096000"/>
              <a:gd name="connsiteY1" fmla="*/ 0 h 6858000"/>
              <a:gd name="connsiteX2" fmla="*/ 6096000 w 6096000"/>
              <a:gd name="connsiteY2" fmla="*/ 6858000 h 6858000"/>
              <a:gd name="connsiteX3" fmla="*/ 677913 w 6096000"/>
              <a:gd name="connsiteY3" fmla="*/ 6858000 h 6858000"/>
              <a:gd name="connsiteX4" fmla="*/ 0 w 6096000"/>
              <a:gd name="connsiteY4" fmla="*/ 6180087 h 6858000"/>
              <a:gd name="connsiteX5" fmla="*/ 0 w 6096000"/>
              <a:gd name="connsiteY5" fmla="*/ 677913 h 6858000"/>
              <a:gd name="connsiteX6" fmla="*/ 677913 w 60960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A black background with white text&#10;&#10;Description automatically generated">
            <a:extLst>
              <a:ext uri="{FF2B5EF4-FFF2-40B4-BE49-F238E27FC236}">
                <a16:creationId xmlns:a16="http://schemas.microsoft.com/office/drawing/2014/main" id="{BF9A4C11-87DF-2018-1D93-5A778F7CE667}"/>
              </a:ext>
            </a:extLst>
          </p:cNvPr>
          <p:cNvPicPr>
            <a:picLocks noChangeAspect="1"/>
          </p:cNvPicPr>
          <p:nvPr/>
        </p:nvPicPr>
        <p:blipFill>
          <a:blip r:embed="rId2"/>
          <a:stretch>
            <a:fillRect/>
          </a:stretch>
        </p:blipFill>
        <p:spPr>
          <a:xfrm>
            <a:off x="445347" y="4693888"/>
            <a:ext cx="11296838" cy="1148041"/>
          </a:xfrm>
          <a:prstGeom prst="rect">
            <a:avLst/>
          </a:prstGeom>
        </p:spPr>
      </p:pic>
      <p:sp>
        <p:nvSpPr>
          <p:cNvPr id="6" name="Slide Number Placeholder 5">
            <a:extLst>
              <a:ext uri="{FF2B5EF4-FFF2-40B4-BE49-F238E27FC236}">
                <a16:creationId xmlns:a16="http://schemas.microsoft.com/office/drawing/2014/main" id="{66F781F3-8817-3F44-CEE5-C57D3AE69D99}"/>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a:solidFill>
                  <a:schemeClr val="bg1"/>
                </a:solidFill>
              </a:rPr>
              <a:pPr>
                <a:spcAft>
                  <a:spcPts val="600"/>
                </a:spcAft>
              </a:pPr>
              <a:t>14</a:t>
            </a:fld>
            <a:endParaRPr lang="en-US">
              <a:solidFill>
                <a:schemeClr val="bg1"/>
              </a:solidFill>
            </a:endParaRPr>
          </a:p>
        </p:txBody>
      </p:sp>
      <p:sp>
        <p:nvSpPr>
          <p:cNvPr id="9" name="TextBox 8">
            <a:extLst>
              <a:ext uri="{FF2B5EF4-FFF2-40B4-BE49-F238E27FC236}">
                <a16:creationId xmlns:a16="http://schemas.microsoft.com/office/drawing/2014/main" id="{93AE8C4F-B7F7-FA18-F444-4D3D1DBE08A5}"/>
              </a:ext>
            </a:extLst>
          </p:cNvPr>
          <p:cNvSpPr txBox="1"/>
          <p:nvPr/>
        </p:nvSpPr>
        <p:spPr>
          <a:xfrm>
            <a:off x="6096000" y="2140856"/>
            <a:ext cx="2636762" cy="78153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chemeClr val="bg1"/>
                </a:solidFill>
              </a:rPr>
              <a:t>BUTTON</a:t>
            </a:r>
          </a:p>
        </p:txBody>
      </p:sp>
      <p:sp>
        <p:nvSpPr>
          <p:cNvPr id="10" name="TextBox 9">
            <a:extLst>
              <a:ext uri="{FF2B5EF4-FFF2-40B4-BE49-F238E27FC236}">
                <a16:creationId xmlns:a16="http://schemas.microsoft.com/office/drawing/2014/main" id="{969CB089-7D8C-5322-D402-F7A73795D323}"/>
              </a:ext>
            </a:extLst>
          </p:cNvPr>
          <p:cNvSpPr txBox="1"/>
          <p:nvPr/>
        </p:nvSpPr>
        <p:spPr>
          <a:xfrm>
            <a:off x="447524" y="3930952"/>
            <a:ext cx="46203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will just create the play button</a:t>
            </a:r>
          </a:p>
        </p:txBody>
      </p:sp>
      <p:sp>
        <p:nvSpPr>
          <p:cNvPr id="13" name="TextBox 12">
            <a:extLst>
              <a:ext uri="{FF2B5EF4-FFF2-40B4-BE49-F238E27FC236}">
                <a16:creationId xmlns:a16="http://schemas.microsoft.com/office/drawing/2014/main" id="{66B384A3-4E1A-5F56-218F-6CB657756F3F}"/>
              </a:ext>
            </a:extLst>
          </p:cNvPr>
          <p:cNvSpPr txBox="1"/>
          <p:nvPr/>
        </p:nvSpPr>
        <p:spPr>
          <a:xfrm>
            <a:off x="7716762" y="3749523"/>
            <a:ext cx="4027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You need to start the game right🙄</a:t>
            </a:r>
          </a:p>
        </p:txBody>
      </p:sp>
    </p:spTree>
    <p:extLst>
      <p:ext uri="{BB962C8B-B14F-4D97-AF65-F5344CB8AC3E}">
        <p14:creationId xmlns:p14="http://schemas.microsoft.com/office/powerpoint/2010/main" val="19411123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FB7A-F26C-A21E-EF93-F35A423F2118}"/>
              </a:ext>
            </a:extLst>
          </p:cNvPr>
          <p:cNvSpPr>
            <a:spLocks noGrp="1"/>
          </p:cNvSpPr>
          <p:nvPr>
            <p:ph type="title"/>
          </p:nvPr>
        </p:nvSpPr>
        <p:spPr>
          <a:xfrm>
            <a:off x="1114462" y="694414"/>
            <a:ext cx="9956747" cy="1438780"/>
          </a:xfrm>
        </p:spPr>
        <p:txBody>
          <a:bodyPr/>
          <a:lstStyle/>
          <a:p>
            <a:r>
              <a:rPr lang="en-US"/>
              <a:t>                    THANKING YOU</a:t>
            </a:r>
          </a:p>
        </p:txBody>
      </p:sp>
      <p:sp>
        <p:nvSpPr>
          <p:cNvPr id="4" name="Date Placeholder 3">
            <a:extLst>
              <a:ext uri="{FF2B5EF4-FFF2-40B4-BE49-F238E27FC236}">
                <a16:creationId xmlns:a16="http://schemas.microsoft.com/office/drawing/2014/main" id="{0A428C10-36F1-1B54-C6DB-A226E3C8DBF7}"/>
              </a:ext>
            </a:extLst>
          </p:cNvPr>
          <p:cNvSpPr>
            <a:spLocks noGrp="1"/>
          </p:cNvSpPr>
          <p:nvPr>
            <p:ph type="dt" sz="half" idx="10"/>
          </p:nvPr>
        </p:nvSpPr>
        <p:spPr/>
        <p:txBody>
          <a:bodyPr/>
          <a:lstStyle/>
          <a:p>
            <a:fld id="{0F996519-E62D-4F8C-AE1E-36928EC7D15C}" type="datetime1">
              <a:rPr lang="en-US" smtClean="0"/>
              <a:t>12/13/2024</a:t>
            </a:fld>
            <a:endParaRPr lang="en-US"/>
          </a:p>
        </p:txBody>
      </p:sp>
      <p:sp>
        <p:nvSpPr>
          <p:cNvPr id="5" name="Footer Placeholder 4">
            <a:extLst>
              <a:ext uri="{FF2B5EF4-FFF2-40B4-BE49-F238E27FC236}">
                <a16:creationId xmlns:a16="http://schemas.microsoft.com/office/drawing/2014/main" id="{74171A63-4CAE-8500-9F8C-4CED22CC6EC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07FA09B-CF65-4A9F-6C21-BF937277C2D0}"/>
              </a:ext>
            </a:extLst>
          </p:cNvPr>
          <p:cNvSpPr>
            <a:spLocks noGrp="1"/>
          </p:cNvSpPr>
          <p:nvPr>
            <p:ph type="sldNum" sz="quarter" idx="12"/>
          </p:nvPr>
        </p:nvSpPr>
        <p:spPr/>
        <p:txBody>
          <a:bodyPr/>
          <a:lstStyle/>
          <a:p>
            <a:fld id="{6E91CC32-6A6B-4E2E-BBA1-6864F305DA26}" type="slidenum">
              <a:rPr lang="en-US" smtClean="0"/>
              <a:t>15</a:t>
            </a:fld>
            <a:endParaRPr lang="en-US"/>
          </a:p>
        </p:txBody>
      </p:sp>
      <p:pic>
        <p:nvPicPr>
          <p:cNvPr id="7" name="Picture 6" descr="A person in a suit&#10;&#10;Description automatically generated">
            <a:extLst>
              <a:ext uri="{FF2B5EF4-FFF2-40B4-BE49-F238E27FC236}">
                <a16:creationId xmlns:a16="http://schemas.microsoft.com/office/drawing/2014/main" id="{8C6A7589-4D2E-5B6F-E7A2-05119AB04C0F}"/>
              </a:ext>
            </a:extLst>
          </p:cNvPr>
          <p:cNvPicPr>
            <a:picLocks noChangeAspect="1"/>
          </p:cNvPicPr>
          <p:nvPr/>
        </p:nvPicPr>
        <p:blipFill>
          <a:blip r:embed="rId2"/>
          <a:stretch>
            <a:fillRect/>
          </a:stretch>
        </p:blipFill>
        <p:spPr>
          <a:xfrm>
            <a:off x="-5391" y="-5905"/>
            <a:ext cx="12199701" cy="6865188"/>
          </a:xfrm>
          <a:prstGeom prst="rect">
            <a:avLst/>
          </a:prstGeom>
        </p:spPr>
      </p:pic>
      <p:sp>
        <p:nvSpPr>
          <p:cNvPr id="8" name="TextBox 7">
            <a:extLst>
              <a:ext uri="{FF2B5EF4-FFF2-40B4-BE49-F238E27FC236}">
                <a16:creationId xmlns:a16="http://schemas.microsoft.com/office/drawing/2014/main" id="{5BE51CFC-61E8-00E2-7200-17733AEF6D94}"/>
              </a:ext>
            </a:extLst>
          </p:cNvPr>
          <p:cNvSpPr txBox="1"/>
          <p:nvPr/>
        </p:nvSpPr>
        <p:spPr>
          <a:xfrm>
            <a:off x="6303071" y="4167832"/>
            <a:ext cx="79707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a:t>THANK YOU</a:t>
            </a:r>
          </a:p>
        </p:txBody>
      </p:sp>
      <p:sp>
        <p:nvSpPr>
          <p:cNvPr id="9" name="TextBox 8">
            <a:extLst>
              <a:ext uri="{FF2B5EF4-FFF2-40B4-BE49-F238E27FC236}">
                <a16:creationId xmlns:a16="http://schemas.microsoft.com/office/drawing/2014/main" id="{6692B4F1-6430-FBE8-7D4A-DB1E78BF884A}"/>
              </a:ext>
            </a:extLst>
          </p:cNvPr>
          <p:cNvSpPr txBox="1"/>
          <p:nvPr/>
        </p:nvSpPr>
        <p:spPr>
          <a:xfrm>
            <a:off x="9464014" y="5468350"/>
            <a:ext cx="441476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BY:- Daksh Kamma</a:t>
            </a:r>
          </a:p>
          <a:p>
            <a:r>
              <a:rPr lang="en-US" b="1"/>
              <a:t>Devang Jaiswal</a:t>
            </a:r>
          </a:p>
          <a:p>
            <a:r>
              <a:rPr lang="en-US" b="1"/>
              <a:t>Arav Shaw</a:t>
            </a:r>
          </a:p>
          <a:p>
            <a:r>
              <a:rPr lang="en-US" b="1"/>
              <a:t>Zaid Bin Javed Ansari</a:t>
            </a:r>
          </a:p>
          <a:p>
            <a:endParaRPr lang="en-US"/>
          </a:p>
        </p:txBody>
      </p:sp>
      <p:sp>
        <p:nvSpPr>
          <p:cNvPr id="3" name="TextBox 2">
            <a:extLst>
              <a:ext uri="{FF2B5EF4-FFF2-40B4-BE49-F238E27FC236}">
                <a16:creationId xmlns:a16="http://schemas.microsoft.com/office/drawing/2014/main" id="{529A5CD0-14FE-D907-2D08-9121DC09D860}"/>
              </a:ext>
            </a:extLst>
          </p:cNvPr>
          <p:cNvSpPr txBox="1"/>
          <p:nvPr/>
        </p:nvSpPr>
        <p:spPr>
          <a:xfrm>
            <a:off x="10180065" y="7741709"/>
            <a:ext cx="39768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UGLYstudent</a:t>
            </a:r>
            <a:r>
              <a:rPr lang="en-US" b="1"/>
              <a:t> of class 9B</a:t>
            </a:r>
          </a:p>
        </p:txBody>
      </p:sp>
    </p:spTree>
    <p:extLst>
      <p:ext uri="{BB962C8B-B14F-4D97-AF65-F5344CB8AC3E}">
        <p14:creationId xmlns:p14="http://schemas.microsoft.com/office/powerpoint/2010/main" val="3278006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
                                        </p:tgtEl>
                                        <p:attrNameLst>
                                          <p:attrName>fillcolor</p:attrName>
                                        </p:attrNameLst>
                                      </p:cBhvr>
                                      <p:to>
                                        <a:schemeClr val="accent2"/>
                                      </p:to>
                                    </p:animClr>
                                    <p:set>
                                      <p:cBhvr>
                                        <p:cTn id="7" dur="2000" fill="hold"/>
                                        <p:tgtEl>
                                          <p:spTgt spid="2"/>
                                        </p:tgtEl>
                                        <p:attrNameLst>
                                          <p:attrName>fill.type</p:attrName>
                                        </p:attrNameLst>
                                      </p:cBhvr>
                                      <p:to>
                                        <p:strVal val="solid"/>
                                      </p:to>
                                    </p:set>
                                    <p:set>
                                      <p:cBhvr>
                                        <p:cTn id="8" dur="2000" fill="hold"/>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D96276D-6F61-BEFB-DDE3-853C88B49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8388" y="834736"/>
            <a:ext cx="4248622" cy="5371191"/>
          </a:xfrm>
        </p:spPr>
        <p:txBody>
          <a:bodyPr vert="horz" lIns="91440" tIns="45720" rIns="91440" bIns="45720" rtlCol="0" anchor="b">
            <a:normAutofit/>
          </a:bodyPr>
          <a:lstStyle/>
          <a:p>
            <a:r>
              <a:rPr lang="en-US" sz="4400" b="1" kern="1200">
                <a:solidFill>
                  <a:schemeClr val="tx1"/>
                </a:solidFill>
                <a:latin typeface="+mj-lt"/>
                <a:ea typeface="+mj-ea"/>
                <a:cs typeface="+mj-cs"/>
              </a:rPr>
              <a:t>Packages used in python</a:t>
            </a:r>
          </a:p>
        </p:txBody>
      </p:sp>
      <p:sp>
        <p:nvSpPr>
          <p:cNvPr id="55" name="Freeform: Shape 54">
            <a:extLst>
              <a:ext uri="{FF2B5EF4-FFF2-40B4-BE49-F238E27FC236}">
                <a16:creationId xmlns:a16="http://schemas.microsoft.com/office/drawing/2014/main" id="{2950B83A-2A26-78E8-808B-728608F6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custGeom>
            <a:avLst/>
            <a:gdLst>
              <a:gd name="connsiteX0" fmla="*/ 677913 w 6096000"/>
              <a:gd name="connsiteY0" fmla="*/ 0 h 6858000"/>
              <a:gd name="connsiteX1" fmla="*/ 6096000 w 6096000"/>
              <a:gd name="connsiteY1" fmla="*/ 0 h 6858000"/>
              <a:gd name="connsiteX2" fmla="*/ 6096000 w 6096000"/>
              <a:gd name="connsiteY2" fmla="*/ 6858000 h 6858000"/>
              <a:gd name="connsiteX3" fmla="*/ 677913 w 6096000"/>
              <a:gd name="connsiteY3" fmla="*/ 6858000 h 6858000"/>
              <a:gd name="connsiteX4" fmla="*/ 0 w 6096000"/>
              <a:gd name="connsiteY4" fmla="*/ 6180087 h 6858000"/>
              <a:gd name="connsiteX5" fmla="*/ 0 w 6096000"/>
              <a:gd name="connsiteY5" fmla="*/ 677913 h 6858000"/>
              <a:gd name="connsiteX6" fmla="*/ 677913 w 60960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black background with blue and pink text&#10;&#10;Description automatically generated">
            <a:extLst>
              <a:ext uri="{FF2B5EF4-FFF2-40B4-BE49-F238E27FC236}">
                <a16:creationId xmlns:a16="http://schemas.microsoft.com/office/drawing/2014/main" id="{2B71B454-8608-9154-F8F5-D30A2AAD9767}"/>
              </a:ext>
            </a:extLst>
          </p:cNvPr>
          <p:cNvPicPr>
            <a:picLocks noChangeAspect="1"/>
          </p:cNvPicPr>
          <p:nvPr/>
        </p:nvPicPr>
        <p:blipFill>
          <a:blip r:embed="rId2"/>
          <a:stretch>
            <a:fillRect/>
          </a:stretch>
        </p:blipFill>
        <p:spPr>
          <a:xfrm>
            <a:off x="6929535" y="1016352"/>
            <a:ext cx="4467594" cy="2084878"/>
          </a:xfrm>
          <a:prstGeom prst="rect">
            <a:avLst/>
          </a:prstGeom>
        </p:spPr>
      </p:pic>
      <p:sp>
        <p:nvSpPr>
          <p:cNvPr id="3" name="Subtitle 2"/>
          <p:cNvSpPr>
            <a:spLocks noGrp="1"/>
          </p:cNvSpPr>
          <p:nvPr>
            <p:ph type="subTitle" idx="1"/>
          </p:nvPr>
        </p:nvSpPr>
        <p:spPr>
          <a:xfrm>
            <a:off x="6817567" y="3575155"/>
            <a:ext cx="4586384" cy="2549800"/>
          </a:xfrm>
        </p:spPr>
        <p:txBody>
          <a:bodyPr vert="horz" lIns="91440" tIns="45720" rIns="91440" bIns="45720" rtlCol="0" anchor="b">
            <a:normAutofit/>
          </a:bodyPr>
          <a:lstStyle/>
          <a:p>
            <a:pPr indent="-228600"/>
            <a:r>
              <a:rPr lang="en-US">
                <a:solidFill>
                  <a:schemeClr val="bg1"/>
                </a:solidFill>
              </a:rPr>
              <a:t>The Packages used are :-</a:t>
            </a:r>
          </a:p>
          <a:p>
            <a:pPr indent="-228600"/>
            <a:r>
              <a:rPr lang="en-US" err="1">
                <a:solidFill>
                  <a:schemeClr val="bg1"/>
                </a:solidFill>
              </a:rPr>
              <a:t>Tkinter</a:t>
            </a:r>
            <a:endParaRPr lang="en-US">
              <a:solidFill>
                <a:schemeClr val="bg1"/>
              </a:solidFill>
            </a:endParaRPr>
          </a:p>
          <a:p>
            <a:pPr indent="-228600"/>
            <a:r>
              <a:rPr lang="en-US">
                <a:solidFill>
                  <a:schemeClr val="bg1"/>
                </a:solidFill>
              </a:rPr>
              <a:t>Random</a:t>
            </a:r>
          </a:p>
          <a:p>
            <a:pPr indent="-228600"/>
            <a:r>
              <a:rPr lang="en-US" err="1">
                <a:solidFill>
                  <a:schemeClr val="bg1"/>
                </a:solidFill>
              </a:rPr>
              <a:t>Playsound</a:t>
            </a:r>
            <a:endParaRPr lang="en-US">
              <a:solidFill>
                <a:schemeClr val="bg1"/>
              </a:solidFill>
            </a:endParaRPr>
          </a:p>
          <a:p>
            <a:pPr indent="-228600"/>
            <a:r>
              <a:rPr lang="en-US">
                <a:solidFill>
                  <a:schemeClr val="bg1"/>
                </a:solidFill>
              </a:rPr>
              <a:t>Pyttsx3</a:t>
            </a:r>
          </a:p>
        </p:txBody>
      </p:sp>
      <p:sp>
        <p:nvSpPr>
          <p:cNvPr id="5" name="TextBox 4">
            <a:extLst>
              <a:ext uri="{FF2B5EF4-FFF2-40B4-BE49-F238E27FC236}">
                <a16:creationId xmlns:a16="http://schemas.microsoft.com/office/drawing/2014/main" id="{5601E40E-7165-1EF2-5BAE-5C5B24D34E17}"/>
              </a:ext>
            </a:extLst>
          </p:cNvPr>
          <p:cNvSpPr txBox="1"/>
          <p:nvPr/>
        </p:nvSpPr>
        <p:spPr>
          <a:xfrm>
            <a:off x="13589990" y="6216732"/>
            <a:ext cx="324153"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1</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5BA6870-D03B-59F6-3B20-ECB878D96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96A98-1C06-0D3E-B7F5-C85636E8493F}"/>
              </a:ext>
            </a:extLst>
          </p:cNvPr>
          <p:cNvSpPr>
            <a:spLocks noGrp="1"/>
          </p:cNvSpPr>
          <p:nvPr>
            <p:ph type="ctrTitle"/>
          </p:nvPr>
        </p:nvSpPr>
        <p:spPr>
          <a:xfrm>
            <a:off x="308388" y="5338112"/>
            <a:ext cx="6816312" cy="1337079"/>
          </a:xfrm>
        </p:spPr>
        <p:txBody>
          <a:bodyPr anchor="ctr">
            <a:normAutofit/>
          </a:bodyPr>
          <a:lstStyle/>
          <a:p>
            <a:r>
              <a:rPr lang="en-US" sz="4000"/>
              <a:t>Image and Prize amounts</a:t>
            </a:r>
          </a:p>
        </p:txBody>
      </p:sp>
      <p:sp>
        <p:nvSpPr>
          <p:cNvPr id="3" name="Content Placeholder 2">
            <a:extLst>
              <a:ext uri="{FF2B5EF4-FFF2-40B4-BE49-F238E27FC236}">
                <a16:creationId xmlns:a16="http://schemas.microsoft.com/office/drawing/2014/main" id="{7CCEBF20-2E92-6544-FC05-22DAAF2A44A2}"/>
              </a:ext>
            </a:extLst>
          </p:cNvPr>
          <p:cNvSpPr>
            <a:spLocks noGrp="1"/>
          </p:cNvSpPr>
          <p:nvPr>
            <p:ph type="subTitle" idx="1"/>
          </p:nvPr>
        </p:nvSpPr>
        <p:spPr>
          <a:xfrm>
            <a:off x="7909680" y="5559167"/>
            <a:ext cx="3984320" cy="1052206"/>
          </a:xfrm>
        </p:spPr>
        <p:txBody>
          <a:bodyPr vert="horz" lIns="91440" tIns="45720" rIns="91440" bIns="45720" rtlCol="0" anchor="ctr">
            <a:noAutofit/>
          </a:bodyPr>
          <a:lstStyle/>
          <a:p>
            <a:r>
              <a:rPr lang="en-US"/>
              <a:t>This displays all the images and displays the winnings earned by the player so far😁</a:t>
            </a:r>
          </a:p>
          <a:p>
            <a:endParaRPr lang="en-US" sz="1800"/>
          </a:p>
        </p:txBody>
      </p:sp>
      <p:sp>
        <p:nvSpPr>
          <p:cNvPr id="26" name="Freeform: Shape 25">
            <a:extLst>
              <a:ext uri="{FF2B5EF4-FFF2-40B4-BE49-F238E27FC236}">
                <a16:creationId xmlns:a16="http://schemas.microsoft.com/office/drawing/2014/main" id="{7007C44E-5608-5BA7-E07F-64016EA2A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5143500"/>
          </a:xfrm>
          <a:custGeom>
            <a:avLst/>
            <a:gdLst>
              <a:gd name="connsiteX0" fmla="*/ 0 w 12191998"/>
              <a:gd name="connsiteY0" fmla="*/ 0 h 5143500"/>
              <a:gd name="connsiteX1" fmla="*/ 12191998 w 12191998"/>
              <a:gd name="connsiteY1" fmla="*/ 0 h 5143500"/>
              <a:gd name="connsiteX2" fmla="*/ 12191998 w 12191998"/>
              <a:gd name="connsiteY2" fmla="*/ 4482569 h 5143500"/>
              <a:gd name="connsiteX3" fmla="*/ 11531067 w 12191998"/>
              <a:gd name="connsiteY3" fmla="*/ 5143500 h 5143500"/>
              <a:gd name="connsiteX4" fmla="*/ 660929 w 12191998"/>
              <a:gd name="connsiteY4" fmla="*/ 5143500 h 5143500"/>
              <a:gd name="connsiteX5" fmla="*/ 13426 w 12191998"/>
              <a:gd name="connsiteY5" fmla="*/ 4615770 h 5143500"/>
              <a:gd name="connsiteX6" fmla="*/ 0 w 12191998"/>
              <a:gd name="connsiteY6" fmla="*/ 448259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5143500">
                <a:moveTo>
                  <a:pt x="0" y="0"/>
                </a:moveTo>
                <a:lnTo>
                  <a:pt x="12191998" y="0"/>
                </a:lnTo>
                <a:lnTo>
                  <a:pt x="12191998" y="4482569"/>
                </a:lnTo>
                <a:cubicBezTo>
                  <a:pt x="12191998" y="4847591"/>
                  <a:pt x="11896089" y="5143500"/>
                  <a:pt x="11531067" y="5143500"/>
                </a:cubicBezTo>
                <a:lnTo>
                  <a:pt x="660929" y="5143500"/>
                </a:lnTo>
                <a:cubicBezTo>
                  <a:pt x="341535" y="5143500"/>
                  <a:pt x="75055" y="4916945"/>
                  <a:pt x="13426" y="4615770"/>
                </a:cubicBezTo>
                <a:lnTo>
                  <a:pt x="0" y="448259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D5263B5-0470-1144-9948-38F6C6ED4AAC}"/>
              </a:ext>
            </a:extLst>
          </p:cNvPr>
          <p:cNvSpPr>
            <a:spLocks noGrp="1"/>
          </p:cNvSpPr>
          <p:nvPr>
            <p:ph type="dt" sz="half" idx="10"/>
          </p:nvPr>
        </p:nvSpPr>
        <p:spPr>
          <a:xfrm>
            <a:off x="340137" y="63202"/>
            <a:ext cx="2743200" cy="318221"/>
          </a:xfrm>
        </p:spPr>
        <p:txBody>
          <a:bodyPr>
            <a:normAutofit/>
          </a:bodyPr>
          <a:lstStyle/>
          <a:p>
            <a:pPr>
              <a:spcAft>
                <a:spcPts val="600"/>
              </a:spcAft>
            </a:pPr>
            <a:fld id="{0F996519-E62D-4F8C-AE1E-36928EC7D15C}" type="datetime1">
              <a:rPr lang="en-US">
                <a:solidFill>
                  <a:srgbClr val="000000"/>
                </a:solidFill>
              </a:rPr>
              <a:pPr>
                <a:spcAft>
                  <a:spcPts val="600"/>
                </a:spcAft>
              </a:pPr>
              <a:t>12/13/2024</a:t>
            </a:fld>
            <a:endParaRPr lang="en-US">
              <a:solidFill>
                <a:srgbClr val="000000"/>
              </a:solidFill>
            </a:endParaRPr>
          </a:p>
        </p:txBody>
      </p:sp>
      <p:pic>
        <p:nvPicPr>
          <p:cNvPr id="7" name="Picture 6" descr="A screen shot of a computer program&#10;&#10;Description automatically generated">
            <a:extLst>
              <a:ext uri="{FF2B5EF4-FFF2-40B4-BE49-F238E27FC236}">
                <a16:creationId xmlns:a16="http://schemas.microsoft.com/office/drawing/2014/main" id="{E47474CB-54E8-0176-4032-A4EDE954EDF8}"/>
              </a:ext>
            </a:extLst>
          </p:cNvPr>
          <p:cNvPicPr>
            <a:picLocks noChangeAspect="1"/>
          </p:cNvPicPr>
          <p:nvPr/>
        </p:nvPicPr>
        <p:blipFill>
          <a:blip r:embed="rId2"/>
          <a:stretch>
            <a:fillRect/>
          </a:stretch>
        </p:blipFill>
        <p:spPr>
          <a:xfrm>
            <a:off x="1647003" y="1348275"/>
            <a:ext cx="8897992" cy="2446948"/>
          </a:xfrm>
          <a:prstGeom prst="rect">
            <a:avLst/>
          </a:prstGeom>
        </p:spPr>
      </p:pic>
      <p:sp>
        <p:nvSpPr>
          <p:cNvPr id="6" name="Slide Number Placeholder 5">
            <a:extLst>
              <a:ext uri="{FF2B5EF4-FFF2-40B4-BE49-F238E27FC236}">
                <a16:creationId xmlns:a16="http://schemas.microsoft.com/office/drawing/2014/main" id="{30870013-0017-9AE0-7F41-7E087A86214A}"/>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smtClean="0"/>
              <a:pPr>
                <a:spcAft>
                  <a:spcPts val="600"/>
                </a:spcAft>
              </a:pPr>
              <a:t>3</a:t>
            </a:fld>
            <a:endParaRPr lang="en-US"/>
          </a:p>
        </p:txBody>
      </p:sp>
    </p:spTree>
    <p:extLst>
      <p:ext uri="{BB962C8B-B14F-4D97-AF65-F5344CB8AC3E}">
        <p14:creationId xmlns:p14="http://schemas.microsoft.com/office/powerpoint/2010/main" val="20681931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DA98259-D420-72D4-1855-AEFBF0D89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C99E1366-DC8F-6B1F-64A3-6273A4C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EF045B17-63A8-2370-CA7A-F47ED6F70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321211"/>
          </a:xfrm>
          <a:custGeom>
            <a:avLst/>
            <a:gdLst>
              <a:gd name="connsiteX0" fmla="*/ 0 w 12191999"/>
              <a:gd name="connsiteY0" fmla="*/ 0 h 6321211"/>
              <a:gd name="connsiteX1" fmla="*/ 12191999 w 12191999"/>
              <a:gd name="connsiteY1" fmla="*/ 0 h 6321211"/>
              <a:gd name="connsiteX2" fmla="*/ 12191999 w 12191999"/>
              <a:gd name="connsiteY2" fmla="*/ 5660280 h 6321211"/>
              <a:gd name="connsiteX3" fmla="*/ 11531068 w 12191999"/>
              <a:gd name="connsiteY3" fmla="*/ 6321211 h 6321211"/>
              <a:gd name="connsiteX4" fmla="*/ 660930 w 12191999"/>
              <a:gd name="connsiteY4" fmla="*/ 6321211 h 6321211"/>
              <a:gd name="connsiteX5" fmla="*/ 13427 w 12191999"/>
              <a:gd name="connsiteY5" fmla="*/ 5793481 h 6321211"/>
              <a:gd name="connsiteX6" fmla="*/ 0 w 12191999"/>
              <a:gd name="connsiteY6" fmla="*/ 5660291 h 632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6321211">
                <a:moveTo>
                  <a:pt x="0" y="0"/>
                </a:moveTo>
                <a:lnTo>
                  <a:pt x="12191999" y="0"/>
                </a:lnTo>
                <a:lnTo>
                  <a:pt x="12191999" y="5660280"/>
                </a:lnTo>
                <a:cubicBezTo>
                  <a:pt x="12191999" y="6025302"/>
                  <a:pt x="11896090" y="6321211"/>
                  <a:pt x="11531068" y="6321211"/>
                </a:cubicBezTo>
                <a:lnTo>
                  <a:pt x="660930" y="6321211"/>
                </a:lnTo>
                <a:cubicBezTo>
                  <a:pt x="341536" y="6321211"/>
                  <a:pt x="75056" y="6094656"/>
                  <a:pt x="13427" y="5793481"/>
                </a:cubicBezTo>
                <a:lnTo>
                  <a:pt x="0" y="56602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727A4A-B6E1-DDB0-A04E-5D2E2C58B78A}"/>
              </a:ext>
            </a:extLst>
          </p:cNvPr>
          <p:cNvSpPr>
            <a:spLocks noGrp="1"/>
          </p:cNvSpPr>
          <p:nvPr>
            <p:ph type="title"/>
          </p:nvPr>
        </p:nvSpPr>
        <p:spPr>
          <a:xfrm>
            <a:off x="1305035" y="1595626"/>
            <a:ext cx="9575624" cy="1969200"/>
          </a:xfrm>
        </p:spPr>
        <p:txBody>
          <a:bodyPr vert="horz" lIns="91440" tIns="45720" rIns="91440" bIns="45720" rtlCol="0" anchor="t">
            <a:normAutofit/>
          </a:bodyPr>
          <a:lstStyle/>
          <a:p>
            <a:r>
              <a:rPr lang="en-US" sz="7200">
                <a:solidFill>
                  <a:schemeClr val="bg1"/>
                </a:solidFill>
              </a:rPr>
              <a:t>The select question</a:t>
            </a:r>
          </a:p>
        </p:txBody>
      </p:sp>
      <p:sp>
        <p:nvSpPr>
          <p:cNvPr id="4" name="Date Placeholder 3">
            <a:extLst>
              <a:ext uri="{FF2B5EF4-FFF2-40B4-BE49-F238E27FC236}">
                <a16:creationId xmlns:a16="http://schemas.microsoft.com/office/drawing/2014/main" id="{22C62FE7-9DE8-1D3F-7FDB-69ADA6EF006A}"/>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smtClean="0"/>
              <a:pPr>
                <a:spcAft>
                  <a:spcPts val="600"/>
                </a:spcAft>
              </a:pPr>
              <a:t>12/13/2024</a:t>
            </a:fld>
            <a:endParaRPr lang="en-US"/>
          </a:p>
        </p:txBody>
      </p:sp>
      <p:sp>
        <p:nvSpPr>
          <p:cNvPr id="6" name="Slide Number Placeholder 5">
            <a:extLst>
              <a:ext uri="{FF2B5EF4-FFF2-40B4-BE49-F238E27FC236}">
                <a16:creationId xmlns:a16="http://schemas.microsoft.com/office/drawing/2014/main" id="{4A5C0DA8-6815-37AD-49A7-B62E9721F37B}"/>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pPr>
                <a:spcAft>
                  <a:spcPts val="600"/>
                </a:spcAft>
              </a:pPr>
              <a:t>4</a:t>
            </a:fld>
            <a:endParaRPr lang="en-US"/>
          </a:p>
        </p:txBody>
      </p:sp>
      <p:pic>
        <p:nvPicPr>
          <p:cNvPr id="10" name="Picture 9" descr="A screen shot of a computer&#10;&#10;Description automatically generated">
            <a:extLst>
              <a:ext uri="{FF2B5EF4-FFF2-40B4-BE49-F238E27FC236}">
                <a16:creationId xmlns:a16="http://schemas.microsoft.com/office/drawing/2014/main" id="{010FFFB5-8CDA-14B1-0435-5D47B82CC282}"/>
              </a:ext>
            </a:extLst>
          </p:cNvPr>
          <p:cNvPicPr>
            <a:picLocks noChangeAspect="1"/>
          </p:cNvPicPr>
          <p:nvPr/>
        </p:nvPicPr>
        <p:blipFill>
          <a:blip r:embed="rId2"/>
          <a:stretch>
            <a:fillRect/>
          </a:stretch>
        </p:blipFill>
        <p:spPr>
          <a:xfrm>
            <a:off x="308087" y="4476400"/>
            <a:ext cx="11530640" cy="1308821"/>
          </a:xfrm>
          <a:prstGeom prst="rect">
            <a:avLst/>
          </a:prstGeom>
        </p:spPr>
      </p:pic>
      <p:sp>
        <p:nvSpPr>
          <p:cNvPr id="12" name="TextBox 11">
            <a:extLst>
              <a:ext uri="{FF2B5EF4-FFF2-40B4-BE49-F238E27FC236}">
                <a16:creationId xmlns:a16="http://schemas.microsoft.com/office/drawing/2014/main" id="{988079CA-7EDD-2533-51BF-330E6EAF1957}"/>
              </a:ext>
            </a:extLst>
          </p:cNvPr>
          <p:cNvSpPr txBox="1"/>
          <p:nvPr/>
        </p:nvSpPr>
        <p:spPr>
          <a:xfrm>
            <a:off x="2237619" y="3435046"/>
            <a:ext cx="771676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This select 16 random questions from the list of 40 questions.</a:t>
            </a:r>
          </a:p>
          <a:p>
            <a:r>
              <a:rPr lang="en-US" sz="2000">
                <a:solidFill>
                  <a:schemeClr val="bg1"/>
                </a:solidFill>
              </a:rPr>
              <a:t>                So that the player may at least win one😅</a:t>
            </a:r>
          </a:p>
        </p:txBody>
      </p:sp>
    </p:spTree>
    <p:extLst>
      <p:ext uri="{BB962C8B-B14F-4D97-AF65-F5344CB8AC3E}">
        <p14:creationId xmlns:p14="http://schemas.microsoft.com/office/powerpoint/2010/main" val="1472592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A042AA3-5BE5-3AE5-5A03-B899D5ADD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331F6-0B39-6347-3BA3-50CAF8CB8479}"/>
              </a:ext>
            </a:extLst>
          </p:cNvPr>
          <p:cNvSpPr>
            <a:spLocks noGrp="1"/>
          </p:cNvSpPr>
          <p:nvPr>
            <p:ph type="title"/>
          </p:nvPr>
        </p:nvSpPr>
        <p:spPr>
          <a:xfrm>
            <a:off x="2119151" y="1971039"/>
            <a:ext cx="9714068" cy="2769189"/>
          </a:xfrm>
        </p:spPr>
        <p:txBody>
          <a:bodyPr anchor="b">
            <a:normAutofit/>
          </a:bodyPr>
          <a:lstStyle/>
          <a:p>
            <a:r>
              <a:rPr lang="en-US" sz="7200"/>
              <a:t>The option select</a:t>
            </a:r>
          </a:p>
        </p:txBody>
      </p:sp>
      <p:sp>
        <p:nvSpPr>
          <p:cNvPr id="4" name="Date Placeholder 3">
            <a:extLst>
              <a:ext uri="{FF2B5EF4-FFF2-40B4-BE49-F238E27FC236}">
                <a16:creationId xmlns:a16="http://schemas.microsoft.com/office/drawing/2014/main" id="{3E3FF755-AD63-D0DA-9374-0FF33D8E7563}"/>
              </a:ext>
            </a:extLst>
          </p:cNvPr>
          <p:cNvSpPr>
            <a:spLocks noGrp="1"/>
          </p:cNvSpPr>
          <p:nvPr>
            <p:ph type="dt" sz="half" idx="10"/>
          </p:nvPr>
        </p:nvSpPr>
        <p:spPr>
          <a:xfrm>
            <a:off x="340137" y="63202"/>
            <a:ext cx="2743200" cy="318221"/>
          </a:xfrm>
        </p:spPr>
        <p:txBody>
          <a:bodyPr>
            <a:normAutofit/>
          </a:bodyPr>
          <a:lstStyle/>
          <a:p>
            <a:pPr>
              <a:spcAft>
                <a:spcPts val="600"/>
              </a:spcAft>
            </a:pPr>
            <a:fld id="{0F996519-E62D-4F8C-AE1E-36928EC7D15C}" type="datetime1">
              <a:rPr lang="en-US" smtClean="0"/>
              <a:pPr>
                <a:spcAft>
                  <a:spcPts val="600"/>
                </a:spcAft>
              </a:pPr>
              <a:t>12/13/2024</a:t>
            </a:fld>
            <a:endParaRPr lang="en-US"/>
          </a:p>
        </p:txBody>
      </p:sp>
      <p:pic>
        <p:nvPicPr>
          <p:cNvPr id="7" name="Content Placeholder 6" descr="A computer screen shot of a computer code&#10;&#10;Description automatically generated">
            <a:extLst>
              <a:ext uri="{FF2B5EF4-FFF2-40B4-BE49-F238E27FC236}">
                <a16:creationId xmlns:a16="http://schemas.microsoft.com/office/drawing/2014/main" id="{37C90A54-5BF8-B432-DB24-43B4850092CA}"/>
              </a:ext>
            </a:extLst>
          </p:cNvPr>
          <p:cNvPicPr>
            <a:picLocks noChangeAspect="1"/>
          </p:cNvPicPr>
          <p:nvPr/>
        </p:nvPicPr>
        <p:blipFill>
          <a:blip r:embed="rId2"/>
          <a:stretch>
            <a:fillRect/>
          </a:stretch>
        </p:blipFill>
        <p:spPr>
          <a:xfrm>
            <a:off x="1819949" y="519276"/>
            <a:ext cx="8553462" cy="2905663"/>
          </a:xfrm>
          <a:prstGeom prst="rect">
            <a:avLst/>
          </a:prstGeom>
        </p:spPr>
      </p:pic>
      <p:sp>
        <p:nvSpPr>
          <p:cNvPr id="6" name="Slide Number Placeholder 5">
            <a:extLst>
              <a:ext uri="{FF2B5EF4-FFF2-40B4-BE49-F238E27FC236}">
                <a16:creationId xmlns:a16="http://schemas.microsoft.com/office/drawing/2014/main" id="{90B44878-3A07-0172-C631-B714F2FAFC5F}"/>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smtClean="0"/>
              <a:pPr>
                <a:spcAft>
                  <a:spcPts val="600"/>
                </a:spcAft>
              </a:pPr>
              <a:t>5</a:t>
            </a:fld>
            <a:endParaRPr lang="en-US"/>
          </a:p>
        </p:txBody>
      </p:sp>
      <p:sp>
        <p:nvSpPr>
          <p:cNvPr id="8" name="TextBox 7">
            <a:extLst>
              <a:ext uri="{FF2B5EF4-FFF2-40B4-BE49-F238E27FC236}">
                <a16:creationId xmlns:a16="http://schemas.microsoft.com/office/drawing/2014/main" id="{3F5D7D8A-4170-AB9A-920D-1FAEC7EB622B}"/>
              </a:ext>
            </a:extLst>
          </p:cNvPr>
          <p:cNvSpPr txBox="1"/>
          <p:nvPr/>
        </p:nvSpPr>
        <p:spPr>
          <a:xfrm>
            <a:off x="2409587" y="5108892"/>
            <a:ext cx="8562108"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displays which option is selected by the player to answer the </a:t>
            </a:r>
          </a:p>
          <a:p>
            <a:r>
              <a:rPr lang="en-US"/>
              <a:t>question, but this will not select the </a:t>
            </a:r>
            <a:r>
              <a:rPr lang="en-US" sz="2000"/>
              <a:t>correct</a:t>
            </a:r>
            <a:r>
              <a:rPr lang="en-US"/>
              <a:t> option automatically🙄</a:t>
            </a:r>
          </a:p>
        </p:txBody>
      </p:sp>
    </p:spTree>
    <p:extLst>
      <p:ext uri="{BB962C8B-B14F-4D97-AF65-F5344CB8AC3E}">
        <p14:creationId xmlns:p14="http://schemas.microsoft.com/office/powerpoint/2010/main" val="3647202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8CA9E9D-6A76-A56D-C4DE-0910EA872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FB7E5ED-F72A-DBA0-549D-BABA6DAC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6604"/>
          </a:xfrm>
          <a:custGeom>
            <a:avLst/>
            <a:gdLst>
              <a:gd name="connsiteX0" fmla="*/ 0 w 12192000"/>
              <a:gd name="connsiteY0" fmla="*/ 0 h 6858000"/>
              <a:gd name="connsiteX1" fmla="*/ 12192000 w 12192000"/>
              <a:gd name="connsiteY1" fmla="*/ 0 h 6858000"/>
              <a:gd name="connsiteX2" fmla="*/ 12192000 w 12192000"/>
              <a:gd name="connsiteY2" fmla="*/ 2406593 h 6858000"/>
              <a:gd name="connsiteX3" fmla="*/ 12178573 w 12192000"/>
              <a:gd name="connsiteY3" fmla="*/ 2273403 h 6858000"/>
              <a:gd name="connsiteX4" fmla="*/ 11531070 w 12192000"/>
              <a:gd name="connsiteY4" fmla="*/ 1745673 h 6858000"/>
              <a:gd name="connsiteX5" fmla="*/ 660932 w 12192000"/>
              <a:gd name="connsiteY5" fmla="*/ 1745673 h 6858000"/>
              <a:gd name="connsiteX6" fmla="*/ 1 w 12192000"/>
              <a:gd name="connsiteY6" fmla="*/ 2406604 h 6858000"/>
              <a:gd name="connsiteX7" fmla="*/ 1 w 12192000"/>
              <a:gd name="connsiteY7" fmla="*/ 6858000 h 6858000"/>
              <a:gd name="connsiteX8" fmla="*/ 0 w 12192000"/>
              <a:gd name="connsiteY8" fmla="*/ 6858000 h 6858000"/>
              <a:gd name="connsiteX0" fmla="*/ 0 w 12192000"/>
              <a:gd name="connsiteY0" fmla="*/ 0 h 6858000"/>
              <a:gd name="connsiteX1" fmla="*/ 12192000 w 12192000"/>
              <a:gd name="connsiteY1" fmla="*/ 0 h 6858000"/>
              <a:gd name="connsiteX2" fmla="*/ 12192000 w 12192000"/>
              <a:gd name="connsiteY2" fmla="*/ 2406593 h 6858000"/>
              <a:gd name="connsiteX3" fmla="*/ 12178573 w 12192000"/>
              <a:gd name="connsiteY3" fmla="*/ 2273403 h 6858000"/>
              <a:gd name="connsiteX4" fmla="*/ 11531070 w 12192000"/>
              <a:gd name="connsiteY4" fmla="*/ 1745673 h 6858000"/>
              <a:gd name="connsiteX5" fmla="*/ 660932 w 12192000"/>
              <a:gd name="connsiteY5" fmla="*/ 1745673 h 6858000"/>
              <a:gd name="connsiteX6" fmla="*/ 1 w 12192000"/>
              <a:gd name="connsiteY6" fmla="*/ 2406604 h 6858000"/>
              <a:gd name="connsiteX7" fmla="*/ 1 w 12192000"/>
              <a:gd name="connsiteY7" fmla="*/ 6858000 h 6858000"/>
              <a:gd name="connsiteX8" fmla="*/ 0 w 12192000"/>
              <a:gd name="connsiteY8" fmla="*/ 0 h 6858000"/>
              <a:gd name="connsiteX0" fmla="*/ 0 w 12192000"/>
              <a:gd name="connsiteY0" fmla="*/ 0 h 2406604"/>
              <a:gd name="connsiteX1" fmla="*/ 12192000 w 12192000"/>
              <a:gd name="connsiteY1" fmla="*/ 0 h 2406604"/>
              <a:gd name="connsiteX2" fmla="*/ 12192000 w 12192000"/>
              <a:gd name="connsiteY2" fmla="*/ 2406593 h 2406604"/>
              <a:gd name="connsiteX3" fmla="*/ 12178573 w 12192000"/>
              <a:gd name="connsiteY3" fmla="*/ 2273403 h 2406604"/>
              <a:gd name="connsiteX4" fmla="*/ 11531070 w 12192000"/>
              <a:gd name="connsiteY4" fmla="*/ 1745673 h 2406604"/>
              <a:gd name="connsiteX5" fmla="*/ 660932 w 12192000"/>
              <a:gd name="connsiteY5" fmla="*/ 1745673 h 2406604"/>
              <a:gd name="connsiteX6" fmla="*/ 1 w 12192000"/>
              <a:gd name="connsiteY6" fmla="*/ 2406604 h 2406604"/>
              <a:gd name="connsiteX7" fmla="*/ 0 w 12192000"/>
              <a:gd name="connsiteY7" fmla="*/ 0 h 240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406604">
                <a:moveTo>
                  <a:pt x="0" y="0"/>
                </a:moveTo>
                <a:lnTo>
                  <a:pt x="12192000" y="0"/>
                </a:lnTo>
                <a:lnTo>
                  <a:pt x="12192000" y="2406593"/>
                </a:lnTo>
                <a:lnTo>
                  <a:pt x="12178573" y="2273403"/>
                </a:lnTo>
                <a:cubicBezTo>
                  <a:pt x="12116944" y="1972228"/>
                  <a:pt x="11850464" y="1745673"/>
                  <a:pt x="11531070" y="1745673"/>
                </a:cubicBezTo>
                <a:lnTo>
                  <a:pt x="660932" y="1745673"/>
                </a:lnTo>
                <a:cubicBezTo>
                  <a:pt x="295910" y="1745673"/>
                  <a:pt x="1" y="2041582"/>
                  <a:pt x="1" y="2406604"/>
                </a:cubicBezTo>
                <a:cubicBezTo>
                  <a:pt x="1" y="1604403"/>
                  <a:pt x="0" y="802201"/>
                  <a:pt x="0" y="0"/>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BDB622-35D1-BA50-DDB8-02150D530941}"/>
              </a:ext>
            </a:extLst>
          </p:cNvPr>
          <p:cNvSpPr>
            <a:spLocks noGrp="1"/>
          </p:cNvSpPr>
          <p:nvPr>
            <p:ph type="title"/>
          </p:nvPr>
        </p:nvSpPr>
        <p:spPr>
          <a:xfrm>
            <a:off x="1550389" y="372977"/>
            <a:ext cx="9095508" cy="1343007"/>
          </a:xfrm>
        </p:spPr>
        <p:txBody>
          <a:bodyPr anchor="ctr">
            <a:normAutofit/>
          </a:bodyPr>
          <a:lstStyle/>
          <a:p>
            <a:r>
              <a:rPr lang="en-US">
                <a:solidFill>
                  <a:schemeClr val="bg1"/>
                </a:solidFill>
              </a:rPr>
              <a:t>The option select background</a:t>
            </a:r>
          </a:p>
        </p:txBody>
      </p:sp>
      <p:sp>
        <p:nvSpPr>
          <p:cNvPr id="4" name="Date Placeholder 3">
            <a:extLst>
              <a:ext uri="{FF2B5EF4-FFF2-40B4-BE49-F238E27FC236}">
                <a16:creationId xmlns:a16="http://schemas.microsoft.com/office/drawing/2014/main" id="{4B371E52-4B45-A762-1849-AE2B76DED723}"/>
              </a:ext>
            </a:extLst>
          </p:cNvPr>
          <p:cNvSpPr>
            <a:spLocks noGrp="1"/>
          </p:cNvSpPr>
          <p:nvPr>
            <p:ph type="dt" sz="half" idx="10"/>
          </p:nvPr>
        </p:nvSpPr>
        <p:spPr>
          <a:xfrm>
            <a:off x="340137" y="63202"/>
            <a:ext cx="2743200" cy="318221"/>
          </a:xfrm>
        </p:spPr>
        <p:txBody>
          <a:bodyPr>
            <a:normAutofit/>
          </a:bodyPr>
          <a:lstStyle/>
          <a:p>
            <a:pPr>
              <a:spcAft>
                <a:spcPts val="600"/>
              </a:spcAft>
            </a:pPr>
            <a:fld id="{0F996519-E62D-4F8C-AE1E-36928EC7D15C}" type="datetime1">
              <a:rPr lang="en-US">
                <a:solidFill>
                  <a:schemeClr val="bg1"/>
                </a:solidFill>
              </a:rPr>
              <a:pPr>
                <a:spcAft>
                  <a:spcPts val="600"/>
                </a:spcAft>
              </a:pPr>
              <a:t>12/13/2024</a:t>
            </a:fld>
            <a:endParaRPr lang="en-US">
              <a:solidFill>
                <a:schemeClr val="bg1"/>
              </a:solidFill>
            </a:endParaRPr>
          </a:p>
        </p:txBody>
      </p:sp>
      <p:sp>
        <p:nvSpPr>
          <p:cNvPr id="3" name="Content Placeholder 2">
            <a:extLst>
              <a:ext uri="{FF2B5EF4-FFF2-40B4-BE49-F238E27FC236}">
                <a16:creationId xmlns:a16="http://schemas.microsoft.com/office/drawing/2014/main" id="{D2968A8B-5227-A7FD-7A6B-DDCB8CD5A2E5}"/>
              </a:ext>
            </a:extLst>
          </p:cNvPr>
          <p:cNvSpPr>
            <a:spLocks noGrp="1"/>
          </p:cNvSpPr>
          <p:nvPr>
            <p:ph idx="1"/>
          </p:nvPr>
        </p:nvSpPr>
        <p:spPr>
          <a:xfrm>
            <a:off x="2455113" y="788389"/>
            <a:ext cx="7273637" cy="3685309"/>
          </a:xfrm>
        </p:spPr>
        <p:txBody>
          <a:bodyPr anchor="ctr">
            <a:normAutofit/>
          </a:bodyPr>
          <a:lstStyle/>
          <a:p>
            <a:pPr marL="0" indent="0">
              <a:buNone/>
            </a:pPr>
            <a:r>
              <a:rPr lang="en-US"/>
              <a:t>This will change the background when the option is selected</a:t>
            </a:r>
          </a:p>
          <a:p>
            <a:pPr marL="0" indent="0">
              <a:buNone/>
            </a:pPr>
            <a:r>
              <a:rPr lang="en-US"/>
              <a:t>May we could change the days and night like this too😇</a:t>
            </a:r>
          </a:p>
        </p:txBody>
      </p:sp>
      <p:sp>
        <p:nvSpPr>
          <p:cNvPr id="6" name="Slide Number Placeholder 5">
            <a:extLst>
              <a:ext uri="{FF2B5EF4-FFF2-40B4-BE49-F238E27FC236}">
                <a16:creationId xmlns:a16="http://schemas.microsoft.com/office/drawing/2014/main" id="{9AF7A64E-B19B-9345-0E68-5D1D8D1ED7F9}"/>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smtClean="0"/>
              <a:pPr>
                <a:spcAft>
                  <a:spcPts val="600"/>
                </a:spcAft>
              </a:pPr>
              <a:t>6</a:t>
            </a:fld>
            <a:endParaRPr lang="en-US"/>
          </a:p>
        </p:txBody>
      </p:sp>
      <p:pic>
        <p:nvPicPr>
          <p:cNvPr id="7" name="Picture 6" descr="A black screen with white text and yellow circles&#10;&#10;Description automatically generated">
            <a:extLst>
              <a:ext uri="{FF2B5EF4-FFF2-40B4-BE49-F238E27FC236}">
                <a16:creationId xmlns:a16="http://schemas.microsoft.com/office/drawing/2014/main" id="{A28B23EE-FDA5-6FF3-85C5-18B536369509}"/>
              </a:ext>
            </a:extLst>
          </p:cNvPr>
          <p:cNvPicPr>
            <a:picLocks noChangeAspect="1"/>
          </p:cNvPicPr>
          <p:nvPr/>
        </p:nvPicPr>
        <p:blipFill>
          <a:blip r:embed="rId2"/>
          <a:stretch>
            <a:fillRect/>
          </a:stretch>
        </p:blipFill>
        <p:spPr>
          <a:xfrm>
            <a:off x="2457859" y="3695282"/>
            <a:ext cx="6902213" cy="1671628"/>
          </a:xfrm>
          <a:prstGeom prst="rect">
            <a:avLst/>
          </a:prstGeom>
        </p:spPr>
      </p:pic>
    </p:spTree>
    <p:extLst>
      <p:ext uri="{BB962C8B-B14F-4D97-AF65-F5344CB8AC3E}">
        <p14:creationId xmlns:p14="http://schemas.microsoft.com/office/powerpoint/2010/main" val="4136158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0D79-39AF-5DF9-B931-D7314539803E}"/>
              </a:ext>
            </a:extLst>
          </p:cNvPr>
          <p:cNvSpPr>
            <a:spLocks noGrp="1"/>
          </p:cNvSpPr>
          <p:nvPr>
            <p:ph type="title"/>
          </p:nvPr>
        </p:nvSpPr>
        <p:spPr/>
        <p:txBody>
          <a:bodyPr/>
          <a:lstStyle/>
          <a:p>
            <a:r>
              <a:rPr lang="en-US"/>
              <a:t>Will it be an update or an end?</a:t>
            </a:r>
          </a:p>
        </p:txBody>
      </p:sp>
      <p:pic>
        <p:nvPicPr>
          <p:cNvPr id="7" name="Content Placeholder 6" descr="A computer screen shot of text&#10;&#10;Description automatically generated">
            <a:extLst>
              <a:ext uri="{FF2B5EF4-FFF2-40B4-BE49-F238E27FC236}">
                <a16:creationId xmlns:a16="http://schemas.microsoft.com/office/drawing/2014/main" id="{8E20E1B6-474A-17BD-CFBE-EAF9ED5D69DD}"/>
              </a:ext>
            </a:extLst>
          </p:cNvPr>
          <p:cNvPicPr>
            <a:picLocks noGrp="1" noChangeAspect="1"/>
          </p:cNvPicPr>
          <p:nvPr>
            <p:ph idx="1"/>
          </p:nvPr>
        </p:nvPicPr>
        <p:blipFill>
          <a:blip r:embed="rId2"/>
          <a:stretch>
            <a:fillRect/>
          </a:stretch>
        </p:blipFill>
        <p:spPr>
          <a:xfrm>
            <a:off x="1015011" y="2466933"/>
            <a:ext cx="10164792" cy="3966820"/>
          </a:xfrm>
        </p:spPr>
      </p:pic>
      <p:sp>
        <p:nvSpPr>
          <p:cNvPr id="4" name="Date Placeholder 3">
            <a:extLst>
              <a:ext uri="{FF2B5EF4-FFF2-40B4-BE49-F238E27FC236}">
                <a16:creationId xmlns:a16="http://schemas.microsoft.com/office/drawing/2014/main" id="{1AEC3F60-E8F4-5980-72C0-F3B5DB41D1B2}"/>
              </a:ext>
            </a:extLst>
          </p:cNvPr>
          <p:cNvSpPr>
            <a:spLocks noGrp="1"/>
          </p:cNvSpPr>
          <p:nvPr>
            <p:ph type="dt" sz="half" idx="10"/>
          </p:nvPr>
        </p:nvSpPr>
        <p:spPr/>
        <p:txBody>
          <a:bodyPr/>
          <a:lstStyle/>
          <a:p>
            <a:fld id="{0F996519-E62D-4F8C-AE1E-36928EC7D15C}" type="datetime1">
              <a:rPr lang="en-US" smtClean="0"/>
              <a:t>12/13/2024</a:t>
            </a:fld>
            <a:endParaRPr lang="en-US"/>
          </a:p>
        </p:txBody>
      </p:sp>
      <p:sp>
        <p:nvSpPr>
          <p:cNvPr id="6" name="Slide Number Placeholder 5">
            <a:extLst>
              <a:ext uri="{FF2B5EF4-FFF2-40B4-BE49-F238E27FC236}">
                <a16:creationId xmlns:a16="http://schemas.microsoft.com/office/drawing/2014/main" id="{A5A35B8E-7E54-EC13-FBD7-6BB0C358E357}"/>
              </a:ext>
            </a:extLst>
          </p:cNvPr>
          <p:cNvSpPr>
            <a:spLocks noGrp="1"/>
          </p:cNvSpPr>
          <p:nvPr>
            <p:ph type="sldNum" sz="quarter" idx="12"/>
          </p:nvPr>
        </p:nvSpPr>
        <p:spPr/>
        <p:txBody>
          <a:bodyPr/>
          <a:lstStyle/>
          <a:p>
            <a:fld id="{6E91CC32-6A6B-4E2E-BBA1-6864F305DA26}" type="slidenum">
              <a:rPr lang="en-US" smtClean="0"/>
              <a:t>7</a:t>
            </a:fld>
            <a:endParaRPr lang="en-US"/>
          </a:p>
        </p:txBody>
      </p:sp>
    </p:spTree>
    <p:extLst>
      <p:ext uri="{BB962C8B-B14F-4D97-AF65-F5344CB8AC3E}">
        <p14:creationId xmlns:p14="http://schemas.microsoft.com/office/powerpoint/2010/main" val="146722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5BA6870-D03B-59F6-3B20-ECB878D96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E08FB-58E0-9581-B669-D7627BE16AF7}"/>
              </a:ext>
            </a:extLst>
          </p:cNvPr>
          <p:cNvSpPr>
            <a:spLocks noGrp="1"/>
          </p:cNvSpPr>
          <p:nvPr>
            <p:ph type="title"/>
          </p:nvPr>
        </p:nvSpPr>
        <p:spPr>
          <a:xfrm>
            <a:off x="308388" y="5338112"/>
            <a:ext cx="6816312" cy="1337079"/>
          </a:xfrm>
        </p:spPr>
        <p:txBody>
          <a:bodyPr vert="horz" lIns="91440" tIns="45720" rIns="91440" bIns="45720" rtlCol="0" anchor="ctr">
            <a:normAutofit/>
          </a:bodyPr>
          <a:lstStyle/>
          <a:p>
            <a:r>
              <a:rPr lang="en-US" sz="4000"/>
              <a:t>Phone a friend.</a:t>
            </a:r>
          </a:p>
        </p:txBody>
      </p:sp>
      <p:sp>
        <p:nvSpPr>
          <p:cNvPr id="23" name="Freeform: Shape 22">
            <a:extLst>
              <a:ext uri="{FF2B5EF4-FFF2-40B4-BE49-F238E27FC236}">
                <a16:creationId xmlns:a16="http://schemas.microsoft.com/office/drawing/2014/main" id="{7007C44E-5608-5BA7-E07F-64016EA2A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5143500"/>
          </a:xfrm>
          <a:custGeom>
            <a:avLst/>
            <a:gdLst>
              <a:gd name="connsiteX0" fmla="*/ 0 w 12191998"/>
              <a:gd name="connsiteY0" fmla="*/ 0 h 5143500"/>
              <a:gd name="connsiteX1" fmla="*/ 12191998 w 12191998"/>
              <a:gd name="connsiteY1" fmla="*/ 0 h 5143500"/>
              <a:gd name="connsiteX2" fmla="*/ 12191998 w 12191998"/>
              <a:gd name="connsiteY2" fmla="*/ 4482569 h 5143500"/>
              <a:gd name="connsiteX3" fmla="*/ 11531067 w 12191998"/>
              <a:gd name="connsiteY3" fmla="*/ 5143500 h 5143500"/>
              <a:gd name="connsiteX4" fmla="*/ 660929 w 12191998"/>
              <a:gd name="connsiteY4" fmla="*/ 5143500 h 5143500"/>
              <a:gd name="connsiteX5" fmla="*/ 13426 w 12191998"/>
              <a:gd name="connsiteY5" fmla="*/ 4615770 h 5143500"/>
              <a:gd name="connsiteX6" fmla="*/ 0 w 12191998"/>
              <a:gd name="connsiteY6" fmla="*/ 448259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5143500">
                <a:moveTo>
                  <a:pt x="0" y="0"/>
                </a:moveTo>
                <a:lnTo>
                  <a:pt x="12191998" y="0"/>
                </a:lnTo>
                <a:lnTo>
                  <a:pt x="12191998" y="4482569"/>
                </a:lnTo>
                <a:cubicBezTo>
                  <a:pt x="12191998" y="4847591"/>
                  <a:pt x="11896089" y="5143500"/>
                  <a:pt x="11531067" y="5143500"/>
                </a:cubicBezTo>
                <a:lnTo>
                  <a:pt x="660929" y="5143500"/>
                </a:lnTo>
                <a:cubicBezTo>
                  <a:pt x="341535" y="5143500"/>
                  <a:pt x="75055" y="4916945"/>
                  <a:pt x="13426" y="4615770"/>
                </a:cubicBezTo>
                <a:lnTo>
                  <a:pt x="0" y="448259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CE6B5829-D346-FD41-FBF3-0D3A2BB38800}"/>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a:solidFill>
                  <a:srgbClr val="000000"/>
                </a:solidFill>
              </a:rPr>
              <a:pPr>
                <a:spcAft>
                  <a:spcPts val="600"/>
                </a:spcAft>
              </a:pPr>
              <a:t>12/13/2024</a:t>
            </a:fld>
            <a:endParaRPr lang="en-US">
              <a:solidFill>
                <a:srgbClr val="000000"/>
              </a:solidFill>
            </a:endParaRPr>
          </a:p>
        </p:txBody>
      </p:sp>
      <p:pic>
        <p:nvPicPr>
          <p:cNvPr id="8" name="Picture 7" descr="A computer screen shot of text&#10;&#10;Description automatically generated">
            <a:extLst>
              <a:ext uri="{FF2B5EF4-FFF2-40B4-BE49-F238E27FC236}">
                <a16:creationId xmlns:a16="http://schemas.microsoft.com/office/drawing/2014/main" id="{5E96DD6D-EBB0-77CD-9800-E4B2B0BC4CF8}"/>
              </a:ext>
            </a:extLst>
          </p:cNvPr>
          <p:cNvPicPr>
            <a:picLocks noChangeAspect="1"/>
          </p:cNvPicPr>
          <p:nvPr/>
        </p:nvPicPr>
        <p:blipFill>
          <a:blip r:embed="rId2"/>
          <a:stretch>
            <a:fillRect/>
          </a:stretch>
        </p:blipFill>
        <p:spPr>
          <a:xfrm>
            <a:off x="1647003" y="1170315"/>
            <a:ext cx="8897992" cy="2802868"/>
          </a:xfrm>
          <a:prstGeom prst="rect">
            <a:avLst/>
          </a:prstGeom>
        </p:spPr>
      </p:pic>
      <p:sp>
        <p:nvSpPr>
          <p:cNvPr id="6" name="Slide Number Placeholder 5">
            <a:extLst>
              <a:ext uri="{FF2B5EF4-FFF2-40B4-BE49-F238E27FC236}">
                <a16:creationId xmlns:a16="http://schemas.microsoft.com/office/drawing/2014/main" id="{0847EA0A-43DE-FB8F-0B07-AF31E76EB670}"/>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pPr>
                <a:spcAft>
                  <a:spcPts val="600"/>
                </a:spcAft>
              </a:pPr>
              <a:t>8</a:t>
            </a:fld>
            <a:endParaRPr lang="en-US"/>
          </a:p>
        </p:txBody>
      </p:sp>
      <p:sp>
        <p:nvSpPr>
          <p:cNvPr id="10" name="TextBox 9">
            <a:extLst>
              <a:ext uri="{FF2B5EF4-FFF2-40B4-BE49-F238E27FC236}">
                <a16:creationId xmlns:a16="http://schemas.microsoft.com/office/drawing/2014/main" id="{2228CFAB-1A86-C9F1-24DB-72B32C221F07}"/>
              </a:ext>
            </a:extLst>
          </p:cNvPr>
          <p:cNvSpPr txBox="1"/>
          <p:nvPr/>
        </p:nvSpPr>
        <p:spPr>
          <a:xfrm>
            <a:off x="1650658" y="4466337"/>
            <a:ext cx="88823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It calls Akash he will help you once, but be careful he might provide you with wrong answer too so don’t rely on it 🤔.(Just a warning take it seriously)</a:t>
            </a:r>
          </a:p>
        </p:txBody>
      </p:sp>
    </p:spTree>
    <p:extLst>
      <p:ext uri="{BB962C8B-B14F-4D97-AF65-F5344CB8AC3E}">
        <p14:creationId xmlns:p14="http://schemas.microsoft.com/office/powerpoint/2010/main" val="100018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ACB578-9F18-1F13-E0A5-6901B2797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D4D4B-E994-E670-7775-F54CAD94D17A}"/>
              </a:ext>
            </a:extLst>
          </p:cNvPr>
          <p:cNvSpPr>
            <a:spLocks noGrp="1"/>
          </p:cNvSpPr>
          <p:nvPr>
            <p:ph type="title"/>
          </p:nvPr>
        </p:nvSpPr>
        <p:spPr>
          <a:xfrm>
            <a:off x="318747" y="4968689"/>
            <a:ext cx="11206313" cy="950442"/>
          </a:xfrm>
        </p:spPr>
        <p:txBody>
          <a:bodyPr vert="horz" lIns="91440" tIns="45720" rIns="91440" bIns="45720" rtlCol="0" anchor="b">
            <a:normAutofit/>
          </a:bodyPr>
          <a:lstStyle/>
          <a:p>
            <a:r>
              <a:rPr lang="en-US" sz="4800"/>
              <a:t>Skip the question.</a:t>
            </a:r>
          </a:p>
        </p:txBody>
      </p:sp>
      <p:sp>
        <p:nvSpPr>
          <p:cNvPr id="4" name="Date Placeholder 3">
            <a:extLst>
              <a:ext uri="{FF2B5EF4-FFF2-40B4-BE49-F238E27FC236}">
                <a16:creationId xmlns:a16="http://schemas.microsoft.com/office/drawing/2014/main" id="{1D747C52-0EE5-0669-E02F-E94FF9EB1946}"/>
              </a:ext>
            </a:extLst>
          </p:cNvPr>
          <p:cNvSpPr>
            <a:spLocks noGrp="1"/>
          </p:cNvSpPr>
          <p:nvPr>
            <p:ph type="dt" sz="half" idx="10"/>
          </p:nvPr>
        </p:nvSpPr>
        <p:spPr>
          <a:xfrm>
            <a:off x="340137" y="63202"/>
            <a:ext cx="2743200" cy="318221"/>
          </a:xfrm>
        </p:spPr>
        <p:txBody>
          <a:bodyPr vert="horz" lIns="91440" tIns="45720" rIns="91440" bIns="45720" rtlCol="0" anchor="ctr">
            <a:normAutofit/>
          </a:bodyPr>
          <a:lstStyle/>
          <a:p>
            <a:pPr>
              <a:spcAft>
                <a:spcPts val="600"/>
              </a:spcAft>
            </a:pPr>
            <a:fld id="{0F996519-E62D-4F8C-AE1E-36928EC7D15C}" type="datetime1">
              <a:rPr lang="en-US">
                <a:solidFill>
                  <a:schemeClr val="bg1"/>
                </a:solidFill>
              </a:rPr>
              <a:pPr>
                <a:spcAft>
                  <a:spcPts val="600"/>
                </a:spcAft>
              </a:pPr>
              <a:t>12/13/2024</a:t>
            </a:fld>
            <a:endParaRPr lang="en-US">
              <a:solidFill>
                <a:schemeClr val="bg1"/>
              </a:solidFill>
            </a:endParaRPr>
          </a:p>
        </p:txBody>
      </p:sp>
      <p:pic>
        <p:nvPicPr>
          <p:cNvPr id="7" name="Content Placeholder 6" descr="A computer screen shot of text&#10;&#10;Description automatically generated">
            <a:extLst>
              <a:ext uri="{FF2B5EF4-FFF2-40B4-BE49-F238E27FC236}">
                <a16:creationId xmlns:a16="http://schemas.microsoft.com/office/drawing/2014/main" id="{B4446D56-D56B-9695-9066-A2B11C5B87EA}"/>
              </a:ext>
            </a:extLst>
          </p:cNvPr>
          <p:cNvPicPr>
            <a:picLocks noGrp="1" noChangeAspect="1"/>
          </p:cNvPicPr>
          <p:nvPr>
            <p:ph idx="1"/>
          </p:nvPr>
        </p:nvPicPr>
        <p:blipFill>
          <a:blip r:embed="rId2"/>
          <a:stretch>
            <a:fillRect/>
          </a:stretch>
        </p:blipFill>
        <p:spPr>
          <a:xfrm>
            <a:off x="1104670" y="363748"/>
            <a:ext cx="9997035" cy="4602518"/>
          </a:xfrm>
          <a:prstGeom prst="rect">
            <a:avLst/>
          </a:prstGeom>
        </p:spPr>
      </p:pic>
      <p:sp>
        <p:nvSpPr>
          <p:cNvPr id="6" name="Slide Number Placeholder 5">
            <a:extLst>
              <a:ext uri="{FF2B5EF4-FFF2-40B4-BE49-F238E27FC236}">
                <a16:creationId xmlns:a16="http://schemas.microsoft.com/office/drawing/2014/main" id="{390D4B32-9AD2-200B-A792-33FA6C7B6529}"/>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9</a:t>
            </a:fld>
            <a:endParaRPr lang="en-US"/>
          </a:p>
        </p:txBody>
      </p:sp>
      <p:sp>
        <p:nvSpPr>
          <p:cNvPr id="8" name="TextBox 7">
            <a:extLst>
              <a:ext uri="{FF2B5EF4-FFF2-40B4-BE49-F238E27FC236}">
                <a16:creationId xmlns:a16="http://schemas.microsoft.com/office/drawing/2014/main" id="{F1039E8A-0CD3-EAC0-E071-DA08791E1F4D}"/>
              </a:ext>
            </a:extLst>
          </p:cNvPr>
          <p:cNvSpPr txBox="1"/>
          <p:nvPr/>
        </p:nvSpPr>
        <p:spPr>
          <a:xfrm>
            <a:off x="312781" y="6063724"/>
            <a:ext cx="86930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 will skip the question like we do skip ads on social media websites right😏</a:t>
            </a:r>
          </a:p>
        </p:txBody>
      </p:sp>
    </p:spTree>
    <p:extLst>
      <p:ext uri="{BB962C8B-B14F-4D97-AF65-F5344CB8AC3E}">
        <p14:creationId xmlns:p14="http://schemas.microsoft.com/office/powerpoint/2010/main" val="3944548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DylanVTI">
  <a:themeElements>
    <a:clrScheme name="Custom 8">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DylanVTI</vt:lpstr>
      <vt:lpstr>CYBERSCAPE 2K24/2024        KBC </vt:lpstr>
      <vt:lpstr>Packages used in python</vt:lpstr>
      <vt:lpstr>Image and Prize amounts</vt:lpstr>
      <vt:lpstr>The select question</vt:lpstr>
      <vt:lpstr>The option select</vt:lpstr>
      <vt:lpstr>The option select background</vt:lpstr>
      <vt:lpstr>Will it be an update or an end?</vt:lpstr>
      <vt:lpstr>Phone a friend.</vt:lpstr>
      <vt:lpstr>Skip the question.</vt:lpstr>
      <vt:lpstr>50-50 lifeline</vt:lpstr>
      <vt:lpstr>Gave up already?</vt:lpstr>
      <vt:lpstr>Display the winnings won by the player</vt:lpstr>
      <vt:lpstr>Background of the game</vt:lpstr>
      <vt:lpstr>   PLAY </vt:lpstr>
      <vt:lpstr>                    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2024-12-13T15:23:54Z</dcterms:created>
  <dcterms:modified xsi:type="dcterms:W3CDTF">2024-12-14T02:12:50Z</dcterms:modified>
</cp:coreProperties>
</file>